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slideLayouts/slideLayout70.xml" ContentType="application/vnd.openxmlformats-officedocument.presentationml.slideLayout+xml"/>
  <Override PartName="/ppt/slideLayouts/slideLayout71.xml" ContentType="application/vnd.openxmlformats-officedocument.presentationml.slideLayout+xml"/>
  <Override PartName="/ppt/slideLayouts/slideLayout72.xml" ContentType="application/vnd.openxmlformats-officedocument.presentationml.slideLayout+xml"/>
  <Override PartName="/ppt/slideLayouts/slideLayout73.xml" ContentType="application/vnd.openxmlformats-officedocument.presentationml.slideLayout+xml"/>
  <Override PartName="/ppt/slideLayouts/slideLayout74.xml" ContentType="application/vnd.openxmlformats-officedocument.presentationml.slideLayout+xml"/>
  <Override PartName="/ppt/slideLayouts/slideLayout75.xml" ContentType="application/vnd.openxmlformats-officedocument.presentationml.slideLayout+xml"/>
  <Override PartName="/ppt/slideLayouts/slideLayout76.xml" ContentType="application/vnd.openxmlformats-officedocument.presentationml.slideLayout+xml"/>
  <Override PartName="/ppt/slideLayouts/slideLayout77.xml" ContentType="application/vnd.openxmlformats-officedocument.presentationml.slideLayout+xml"/>
  <Override PartName="/ppt/slideLayouts/slideLayout78.xml" ContentType="application/vnd.openxmlformats-officedocument.presentationml.slideLayout+xml"/>
  <Override PartName="/ppt/slideLayouts/slideLayout79.xml" ContentType="application/vnd.openxmlformats-officedocument.presentationml.slideLayout+xml"/>
  <Override PartName="/ppt/slideLayouts/slideLayout80.xml" ContentType="application/vnd.openxmlformats-officedocument.presentationml.slideLayout+xml"/>
  <Override PartName="/ppt/slideLayouts/slideLayout81.xml" ContentType="application/vnd.openxmlformats-officedocument.presentationml.slideLayout+xml"/>
  <Override PartName="/ppt/slideLayouts/slideLayout82.xml" ContentType="application/vnd.openxmlformats-officedocument.presentationml.slideLayout+xml"/>
  <Override PartName="/ppt/slideLayouts/slideLayout83.xml" ContentType="application/vnd.openxmlformats-officedocument.presentationml.slideLayout+xml"/>
  <Override PartName="/ppt/theme/theme2.xml" ContentType="application/vnd.openxmlformats-officedocument.them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20"/>
  </p:notesMasterIdLst>
  <p:sldIdLst>
    <p:sldId id="260" r:id="rId2"/>
    <p:sldId id="270" r:id="rId3"/>
    <p:sldId id="271" r:id="rId4"/>
    <p:sldId id="274" r:id="rId5"/>
    <p:sldId id="275" r:id="rId6"/>
    <p:sldId id="276" r:id="rId7"/>
    <p:sldId id="273" r:id="rId8"/>
    <p:sldId id="278" r:id="rId9"/>
    <p:sldId id="281" r:id="rId10"/>
    <p:sldId id="279" r:id="rId11"/>
    <p:sldId id="282" r:id="rId12"/>
    <p:sldId id="280" r:id="rId13"/>
    <p:sldId id="284" r:id="rId14"/>
    <p:sldId id="283" r:id="rId15"/>
    <p:sldId id="285" r:id="rId16"/>
    <p:sldId id="286" r:id="rId17"/>
    <p:sldId id="287" r:id="rId18"/>
    <p:sldId id="288" r:id="rId19"/>
  </p:sldIdLst>
  <p:sldSz cx="12192000" cy="6858000"/>
  <p:notesSz cx="7104063" cy="10234613"/>
  <p:defaultTextStyle>
    <a:defPPr>
      <a:defRPr lang="de-D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IIHF Staff, Shelby Mull" initials="ISSM" lastIdx="5" clrIdx="0">
    <p:extLst>
      <p:ext uri="{19B8F6BF-5375-455C-9EA6-DF929625EA0E}">
        <p15:presenceInfo xmlns:p15="http://schemas.microsoft.com/office/powerpoint/2012/main" userId="S::shelby.mull@iihf.onmicrosoft.com::1d323748-c217-46a2-9062-2f77331afa11" providerId="AD"/>
      </p:ext>
    </p:extLst>
  </p:cmAuthor>
  <p:cmAuthor id="2" name="IIHF Officiating, Joel Hansson" initials="IH" lastIdx="7" clrIdx="1">
    <p:extLst>
      <p:ext uri="{19B8F6BF-5375-455C-9EA6-DF929625EA0E}">
        <p15:presenceInfo xmlns:p15="http://schemas.microsoft.com/office/powerpoint/2012/main" userId="S::joel.hansson@iihf-officiating.com::4f8881c7-f214-46dd-8587-795dd243d082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3265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03388E5B-A49A-40BE-99A1-216A7BED2C4D}" v="27" dt="2023-08-24T09:54:09.884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ittlere Formatvorlage 2 - Akz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Mittlere Formatvorlag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793D81CF-94F2-401A-BA57-92F5A7B2D0C5}" styleName="Mittlere Formatvorlage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dk1"/>
              </a:solidFill>
            </a:ln>
          </a:left>
          <a:right>
            <a:ln w="12700" cmpd="sng">
              <a:solidFill>
                <a:schemeClr val="dk1"/>
              </a:solidFill>
            </a:ln>
          </a:right>
          <a:top>
            <a:ln w="12700" cmpd="sng">
              <a:solidFill>
                <a:schemeClr val="dk1"/>
              </a:solidFill>
            </a:ln>
          </a:top>
          <a:bottom>
            <a:ln w="12700" cmpd="sng">
              <a:solidFill>
                <a:schemeClr val="dk1"/>
              </a:solidFill>
            </a:ln>
          </a:bottom>
          <a:insideH>
            <a:ln w="12700" cmpd="sng">
              <a:solidFill>
                <a:schemeClr val="dk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firstRow>
  </a:tblStyle>
  <a:tblStyle styleId="{B301B821-A1FF-4177-AEE7-76D212191A09}" styleName="Mittlere Formatvorlage 1 - Akzent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1">
              <a:tint val="20000"/>
            </a:schemeClr>
          </a:solidFill>
        </a:fill>
      </a:tcStyle>
    </a:band1H>
    <a:band1V>
      <a:tcStyle>
        <a:tcBdr/>
        <a:fill>
          <a:solidFill>
            <a:schemeClr val="accent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Row>
  </a:tblStyle>
  <a:tblStyle styleId="{9DCAF9ED-07DC-4A11-8D7F-57B35C25682E}" styleName="Mittlere Formatvorlage 1 - Akzent 2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2">
              <a:tint val="20000"/>
            </a:schemeClr>
          </a:solidFill>
        </a:fill>
      </a:tcStyle>
    </a:band1H>
    <a:band1V>
      <a:tcStyle>
        <a:tcBdr/>
        <a:fill>
          <a:solidFill>
            <a:schemeClr val="accent2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1FECB4D8-DB02-4DC6-A0A2-4F2EBAE1DC90}" styleName="Mittlere Formatvorlage 1 - Akzent 3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3">
              <a:tint val="20000"/>
            </a:schemeClr>
          </a:solidFill>
        </a:fill>
      </a:tcStyle>
    </a:band1H>
    <a:band1V>
      <a:tcStyle>
        <a:tcBdr/>
        <a:fill>
          <a:solidFill>
            <a:schemeClr val="accent3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firstRow>
  </a:tblStyle>
  <a:tblStyle styleId="{1E171933-4619-4E11-9A3F-F7608DF75F80}" styleName="Mittlere Formatvorlage 1 - Akzent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4"/>
              </a:solidFill>
            </a:ln>
          </a:left>
          <a:right>
            <a:ln w="12700" cmpd="sng">
              <a:solidFill>
                <a:schemeClr val="accent4"/>
              </a:solidFill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 w="12700" cmpd="sng">
              <a:solidFill>
                <a:schemeClr val="accent4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4">
              <a:tint val="20000"/>
            </a:schemeClr>
          </a:solidFill>
        </a:fill>
      </a:tcStyle>
    </a:band1H>
    <a:band1V>
      <a:tcStyle>
        <a:tcBdr/>
        <a:fill>
          <a:solidFill>
            <a:schemeClr val="accent4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4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  <a:tblStyle styleId="{FABFCF23-3B69-468F-B69F-88F6DE6A72F2}" styleName="Mittlere Formatvorlage 1 - Akzent 5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5">
              <a:tint val="20000"/>
            </a:schemeClr>
          </a:solidFill>
        </a:fill>
      </a:tcStyle>
    </a:band1H>
    <a:band1V>
      <a:tcStyle>
        <a:tcBdr/>
        <a:fill>
          <a:solidFill>
            <a:schemeClr val="accent5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5"/>
          </a:solidFill>
        </a:fill>
      </a:tcStyle>
    </a:firstRow>
  </a:tblStyle>
  <a:tblStyle styleId="{10A1B5D5-9B99-4C35-A422-299274C87663}" styleName="Mittlere Formatvorlage 1 - Akzent 6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6">
              <a:tint val="20000"/>
            </a:schemeClr>
          </a:solidFill>
        </a:fill>
      </a:tcStyle>
    </a:band1H>
    <a:band1V>
      <a:tcStyle>
        <a:tcBdr/>
        <a:fill>
          <a:solidFill>
            <a:schemeClr val="accent6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firstRow>
  </a:tblStyle>
  <a:tblStyle styleId="{F5AB1C69-6EDB-4FF4-983F-18BD219EF322}" styleName="Mittlere Formatvorlage 2 - Akzent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21E4AEA4-8DFA-4A89-87EB-49C32662AFE0}" styleName="Mittlere Formatvorlage 2 - Akz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85BE263C-DBD7-4A20-BB59-AAB30ACAA65A}" styleName="Mittlere Formatvorlage 3 - Akzent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EB344D84-9AFB-497E-A393-DC336BA19D2E}" styleName="Mittlere Formatvorlage 3 - Akzent 3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EB9631B5-78F2-41C9-869B-9F39066F8104}" styleName="Mittlere Formatvorlage 3 - Akzent 4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74C1A8A3-306A-4EB7-A6B1-4F7E0EB9C5D6}" styleName="Mittlere Formatvorlage 3 - Akzent 5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2A488322-F2BA-4B5B-9748-0D474271808F}" styleName="Mittlere Formatvorlage 3 - Akzent 6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37CE84F3-28C3-443E-9E96-99CF82512B78}" styleName="Dunkle Formatvorlage 1 - Akzent 2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2"/>
          </a:solidFill>
        </a:fill>
      </a:tcStyle>
    </a:wholeTbl>
    <a:band1H>
      <a:tcStyle>
        <a:tcBdr/>
        <a:fill>
          <a:solidFill>
            <a:schemeClr val="accent2">
              <a:shade val="60000"/>
            </a:schemeClr>
          </a:solidFill>
        </a:fill>
      </a:tcStyle>
    </a:band1H>
    <a:band1V>
      <a:tcStyle>
        <a:tcBdr/>
        <a:fill>
          <a:solidFill>
            <a:schemeClr val="accent2">
              <a:shade val="6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accent2">
              <a:shade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accent2">
              <a:shade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accent2">
              <a:shade val="4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616DA210-FB5B-4158-B5E0-FEB733F419BA}" styleName="Helle Formatvorlage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7E9639D4-E3E2-4D34-9284-5A2195B3D0D7}" styleName="Helle Formatvorlage 2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  <a:top>
            <a:lnRef idx="1">
              <a:schemeClr val="tx1"/>
            </a:lnRef>
          </a:top>
          <a:bottom>
            <a:lnRef idx="1">
              <a:schemeClr val="tx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tx1"/>
            </a:lnRef>
          </a:top>
          <a:bottom>
            <a:lnRef idx="1">
              <a:schemeClr val="tx1"/>
            </a:lnRef>
          </a:bottom>
        </a:tcBdr>
      </a:tcStyle>
    </a:band1H>
    <a:band1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1V>
    <a:band2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tx1"/>
        </a:fillRef>
      </a:tcStyle>
    </a:firstRow>
  </a:tblStyle>
  <a:tblStyle styleId="{5940675A-B579-460E-94D1-54222C63F5DA}" styleName="Keine Formatvorlage, Tabellenraster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2D5ABB26-0587-4C30-8999-92F81FD0307C}" styleName="Keine Formatvorlage, kein Raster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08FB837D-C827-4EFA-A057-4D05807E0F7C}" styleName="Designformatvorlage 1 - Akzent 6">
    <a:tblBg>
      <a:fillRef idx="2">
        <a:schemeClr val="accent6"/>
      </a:fillRef>
      <a:effectRef idx="1">
        <a:schemeClr val="accent6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Ref idx="1">
              <a:schemeClr val="accent6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</a:tcBdr>
        <a:fill>
          <a:solidFill>
            <a:schemeClr val="accent6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6"/>
            </a:lnRef>
          </a:left>
          <a:right>
            <a:lnRef idx="2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2">
              <a:schemeClr val="accent6"/>
            </a:lnRef>
          </a:top>
          <a:bottom>
            <a:lnRef idx="2">
              <a:schemeClr val="accent6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6"/>
          </a:solidFill>
        </a:fill>
      </a:tcStyle>
    </a:firstRow>
  </a:tblStyle>
  <a:tblStyle styleId="{69C7853C-536D-4A76-A0AE-DD22124D55A5}" styleName="Designformatvorlage 1 - Akzent 3">
    <a:tblBg>
      <a:fillRef idx="2">
        <a:schemeClr val="accent3"/>
      </a:fillRef>
      <a:effectRef idx="1">
        <a:schemeClr val="accent3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Ref idx="1">
              <a:schemeClr val="accent3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</a:tcBdr>
        <a:fill>
          <a:solidFill>
            <a:schemeClr val="accent3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3"/>
            </a:lnRef>
          </a:left>
          <a:right>
            <a:lnRef idx="2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2">
              <a:schemeClr val="accent3"/>
            </a:lnRef>
          </a:top>
          <a:bottom>
            <a:lnRef idx="2">
              <a:schemeClr val="accent3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/>
          </a:solidFill>
        </a:fill>
      </a:tcStyle>
    </a:firstRow>
  </a:tblStyle>
  <a:tblStyle styleId="{284E427A-3D55-4303-BF80-6455036E1DE7}" styleName="Designformatvorlage 1 - Akzent 2">
    <a:tblBg>
      <a:fillRef idx="2">
        <a:schemeClr val="accent2"/>
      </a:fillRef>
      <a:effectRef idx="1">
        <a:schemeClr val="accent2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Ref idx="1">
              <a:schemeClr val="accent2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  <a:fill>
          <a:solidFill>
            <a:schemeClr val="accent2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2"/>
            </a:lnRef>
          </a:left>
          <a:right>
            <a:lnRef idx="2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2">
              <a:schemeClr val="accent2"/>
            </a:lnRef>
          </a:top>
          <a:bottom>
            <a:lnRef idx="2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2"/>
          </a:solidFill>
        </a:fill>
      </a:tcStyle>
    </a:firstRow>
  </a:tblStyle>
  <a:tblStyle styleId="{306799F8-075E-4A3A-A7F6-7FBC6576F1A4}" styleName="Designformatvorlage 2 - Akzent 3">
    <a:tblBg>
      <a:fillRef idx="3">
        <a:schemeClr val="accent3"/>
      </a:fillRef>
      <a:effectRef idx="3">
        <a:schemeClr val="accent3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3">
                <a:tint val="50000"/>
              </a:schemeClr>
            </a:lnRef>
          </a:left>
          <a:right>
            <a:lnRef idx="1">
              <a:schemeClr val="accent3">
                <a:tint val="50000"/>
              </a:schemeClr>
            </a:lnRef>
          </a:right>
          <a:top>
            <a:lnRef idx="1">
              <a:schemeClr val="accent3">
                <a:tint val="50000"/>
              </a:schemeClr>
            </a:lnRef>
          </a:top>
          <a:bottom>
            <a:lnRef idx="1">
              <a:schemeClr val="accent3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0E3FDE45-AF77-4B5C-9715-49D594BDF05E}" styleName="Helle Formatvorlage 1 - Akzent 2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2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2"/>
              </a:solidFill>
            </a:ln>
          </a:bottom>
        </a:tcBdr>
        <a:fill>
          <a:noFill/>
        </a:fill>
      </a:tcStyle>
    </a:firstRow>
  </a:tblStyle>
  <a:tblStyle styleId="{F2DE63D5-997A-4646-A377-4702673A728D}" styleName="Helle Formatvorlage 2 - Akzent 3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</a:tcBdr>
      </a:tcStyle>
    </a:band1H>
    <a:band1V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</a:tcBdr>
      </a:tcStyle>
    </a:band1V>
    <a:band2V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3"/>
        </a:fillRef>
      </a:tcStyle>
    </a:firstRow>
  </a:tblStyle>
  <a:tblStyle styleId="{72833802-FEF1-4C79-8D5D-14CF1EAF98D9}" styleName="Helle Formatvorlage 2 - Akzent 2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</a:tcStyle>
    </a:band1H>
    <a:band1V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</a:tcBdr>
      </a:tcStyle>
    </a:band1V>
    <a:band2V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2"/>
        </a:fillRef>
      </a:tcStyle>
    </a:firstRow>
  </a:tblStyle>
  <a:tblStyle styleId="{E8034E78-7F5D-4C2E-B375-FC64B27BC917}" styleName="Dunkle Formatvorlage 1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dk1">
              <a:tint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dk1">
              <a:tint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dk1">
              <a:tint val="6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5202B0CA-FC54-4496-8BCA-5EF66A818D29}" styleName="Dunkle Formatvorlage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dk1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002" autoAdjust="0"/>
    <p:restoredTop sz="94690"/>
  </p:normalViewPr>
  <p:slideViewPr>
    <p:cSldViewPr snapToGrid="0" snapToObjects="1">
      <p:cViewPr>
        <p:scale>
          <a:sx n="67" d="100"/>
          <a:sy n="67" d="100"/>
        </p:scale>
        <p:origin x="680" y="-64"/>
      </p:cViewPr>
      <p:guideLst/>
    </p:cSldViewPr>
  </p:slideViewPr>
  <p:notesTextViewPr>
    <p:cViewPr>
      <p:scale>
        <a:sx n="3" d="2"/>
        <a:sy n="3" d="2"/>
      </p:scale>
      <p:origin x="0" y="0"/>
    </p:cViewPr>
  </p:notesTextViewPr>
  <p:sorterViewPr>
    <p:cViewPr>
      <p:scale>
        <a:sx n="100" d="100"/>
        <a:sy n="100" d="100"/>
      </p:scale>
      <p:origin x="0" y="-8304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microsoft.com/office/2016/11/relationships/changesInfo" Target="changesInfos/changesInfo1.xml"/><Relationship Id="rId3" Type="http://schemas.openxmlformats.org/officeDocument/2006/relationships/slide" Target="slides/slide2.xml"/><Relationship Id="rId21" Type="http://schemas.openxmlformats.org/officeDocument/2006/relationships/commentAuthors" Target="commentAuthor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Relationship Id="rId27" Type="http://schemas.microsoft.com/office/2015/10/relationships/revisionInfo" Target="revisionInfo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Kaczmarek, Bartosz" userId="72237c8f-dc58-4361-bc9a-df5303d95609" providerId="ADAL" clId="{03388E5B-A49A-40BE-99A1-216A7BED2C4D}"/>
    <pc:docChg chg="undo custSel addSld modSld">
      <pc:chgData name="Kaczmarek, Bartosz" userId="72237c8f-dc58-4361-bc9a-df5303d95609" providerId="ADAL" clId="{03388E5B-A49A-40BE-99A1-216A7BED2C4D}" dt="2023-08-24T09:54:28.653" v="431" actId="207"/>
      <pc:docMkLst>
        <pc:docMk/>
      </pc:docMkLst>
      <pc:sldChg chg="addSp delSp modSp mod">
        <pc:chgData name="Kaczmarek, Bartosz" userId="72237c8f-dc58-4361-bc9a-df5303d95609" providerId="ADAL" clId="{03388E5B-A49A-40BE-99A1-216A7BED2C4D}" dt="2023-08-24T09:31:39.828" v="52" actId="1076"/>
        <pc:sldMkLst>
          <pc:docMk/>
          <pc:sldMk cId="2876816986" sldId="273"/>
        </pc:sldMkLst>
        <pc:spChg chg="del mod">
          <ac:chgData name="Kaczmarek, Bartosz" userId="72237c8f-dc58-4361-bc9a-df5303d95609" providerId="ADAL" clId="{03388E5B-A49A-40BE-99A1-216A7BED2C4D}" dt="2023-08-24T09:31:27.567" v="46" actId="478"/>
          <ac:spMkLst>
            <pc:docMk/>
            <pc:sldMk cId="2876816986" sldId="273"/>
            <ac:spMk id="2" creationId="{6C0FB9AD-B17B-D72A-D2AC-33377088C51C}"/>
          </ac:spMkLst>
        </pc:spChg>
        <pc:spChg chg="add mod">
          <ac:chgData name="Kaczmarek, Bartosz" userId="72237c8f-dc58-4361-bc9a-df5303d95609" providerId="ADAL" clId="{03388E5B-A49A-40BE-99A1-216A7BED2C4D}" dt="2023-08-24T09:31:39.828" v="52" actId="1076"/>
          <ac:spMkLst>
            <pc:docMk/>
            <pc:sldMk cId="2876816986" sldId="273"/>
            <ac:spMk id="4" creationId="{FFF6615C-DA39-5875-C591-96A820FB656B}"/>
          </ac:spMkLst>
        </pc:spChg>
        <pc:spChg chg="del mod">
          <ac:chgData name="Kaczmarek, Bartosz" userId="72237c8f-dc58-4361-bc9a-df5303d95609" providerId="ADAL" clId="{03388E5B-A49A-40BE-99A1-216A7BED2C4D}" dt="2023-08-24T09:29:39.782" v="41" actId="478"/>
          <ac:spMkLst>
            <pc:docMk/>
            <pc:sldMk cId="2876816986" sldId="273"/>
            <ac:spMk id="5" creationId="{7C5FEC38-1D8D-4BA0-8358-D91C5ACEF8DB}"/>
          </ac:spMkLst>
        </pc:spChg>
      </pc:sldChg>
      <pc:sldChg chg="modSp mod">
        <pc:chgData name="Kaczmarek, Bartosz" userId="72237c8f-dc58-4361-bc9a-df5303d95609" providerId="ADAL" clId="{03388E5B-A49A-40BE-99A1-216A7BED2C4D}" dt="2023-08-24T09:29:27.722" v="39" actId="20577"/>
        <pc:sldMkLst>
          <pc:docMk/>
          <pc:sldMk cId="2485260944" sldId="276"/>
        </pc:sldMkLst>
        <pc:spChg chg="mod">
          <ac:chgData name="Kaczmarek, Bartosz" userId="72237c8f-dc58-4361-bc9a-df5303d95609" providerId="ADAL" clId="{03388E5B-A49A-40BE-99A1-216A7BED2C4D}" dt="2023-08-24T09:29:27.722" v="39" actId="20577"/>
          <ac:spMkLst>
            <pc:docMk/>
            <pc:sldMk cId="2485260944" sldId="276"/>
            <ac:spMk id="4" creationId="{53E26596-FDA1-4537-ACC5-DBF0579F2EC7}"/>
          </ac:spMkLst>
        </pc:spChg>
      </pc:sldChg>
      <pc:sldChg chg="addSp delSp modSp add mod">
        <pc:chgData name="Kaczmarek, Bartosz" userId="72237c8f-dc58-4361-bc9a-df5303d95609" providerId="ADAL" clId="{03388E5B-A49A-40BE-99A1-216A7BED2C4D}" dt="2023-08-24T09:33:20.931" v="78" actId="120"/>
        <pc:sldMkLst>
          <pc:docMk/>
          <pc:sldMk cId="3070598646" sldId="281"/>
        </pc:sldMkLst>
        <pc:spChg chg="add del mod">
          <ac:chgData name="Kaczmarek, Bartosz" userId="72237c8f-dc58-4361-bc9a-df5303d95609" providerId="ADAL" clId="{03388E5B-A49A-40BE-99A1-216A7BED2C4D}" dt="2023-08-24T09:32:36.946" v="55" actId="478"/>
          <ac:spMkLst>
            <pc:docMk/>
            <pc:sldMk cId="3070598646" sldId="281"/>
            <ac:spMk id="3" creationId="{A0C36301-4D94-22C4-A542-5BA7CCB2B232}"/>
          </ac:spMkLst>
        </pc:spChg>
        <pc:spChg chg="del">
          <ac:chgData name="Kaczmarek, Bartosz" userId="72237c8f-dc58-4361-bc9a-df5303d95609" providerId="ADAL" clId="{03388E5B-A49A-40BE-99A1-216A7BED2C4D}" dt="2023-08-24T09:32:38.894" v="56" actId="478"/>
          <ac:spMkLst>
            <pc:docMk/>
            <pc:sldMk cId="3070598646" sldId="281"/>
            <ac:spMk id="6" creationId="{ED1FCB78-D7D6-45E8-1596-2248F14A0632}"/>
          </ac:spMkLst>
        </pc:spChg>
        <pc:spChg chg="del">
          <ac:chgData name="Kaczmarek, Bartosz" userId="72237c8f-dc58-4361-bc9a-df5303d95609" providerId="ADAL" clId="{03388E5B-A49A-40BE-99A1-216A7BED2C4D}" dt="2023-08-24T09:32:34.763" v="54" actId="478"/>
          <ac:spMkLst>
            <pc:docMk/>
            <pc:sldMk cId="3070598646" sldId="281"/>
            <ac:spMk id="7" creationId="{2C755014-6055-3A23-EFAC-9B85CD168A14}"/>
          </ac:spMkLst>
        </pc:spChg>
        <pc:spChg chg="add mod">
          <ac:chgData name="Kaczmarek, Bartosz" userId="72237c8f-dc58-4361-bc9a-df5303d95609" providerId="ADAL" clId="{03388E5B-A49A-40BE-99A1-216A7BED2C4D}" dt="2023-08-24T09:33:20.931" v="78" actId="120"/>
          <ac:spMkLst>
            <pc:docMk/>
            <pc:sldMk cId="3070598646" sldId="281"/>
            <ac:spMk id="8" creationId="{12E13B26-8A71-3976-A042-6F2C8EB77D64}"/>
          </ac:spMkLst>
        </pc:spChg>
      </pc:sldChg>
      <pc:sldChg chg="delSp modSp add mod">
        <pc:chgData name="Kaczmarek, Bartosz" userId="72237c8f-dc58-4361-bc9a-df5303d95609" providerId="ADAL" clId="{03388E5B-A49A-40BE-99A1-216A7BED2C4D}" dt="2023-08-24T09:35:20.551" v="104" actId="113"/>
        <pc:sldMkLst>
          <pc:docMk/>
          <pc:sldMk cId="3413526595" sldId="282"/>
        </pc:sldMkLst>
        <pc:spChg chg="del">
          <ac:chgData name="Kaczmarek, Bartosz" userId="72237c8f-dc58-4361-bc9a-df5303d95609" providerId="ADAL" clId="{03388E5B-A49A-40BE-99A1-216A7BED2C4D}" dt="2023-08-24T09:34:25.312" v="80" actId="478"/>
          <ac:spMkLst>
            <pc:docMk/>
            <pc:sldMk cId="3413526595" sldId="282"/>
            <ac:spMk id="6" creationId="{ED1FCB78-D7D6-45E8-1596-2248F14A0632}"/>
          </ac:spMkLst>
        </pc:spChg>
        <pc:spChg chg="mod">
          <ac:chgData name="Kaczmarek, Bartosz" userId="72237c8f-dc58-4361-bc9a-df5303d95609" providerId="ADAL" clId="{03388E5B-A49A-40BE-99A1-216A7BED2C4D}" dt="2023-08-24T09:35:20.551" v="104" actId="113"/>
          <ac:spMkLst>
            <pc:docMk/>
            <pc:sldMk cId="3413526595" sldId="282"/>
            <ac:spMk id="7" creationId="{2C755014-6055-3A23-EFAC-9B85CD168A14}"/>
          </ac:spMkLst>
        </pc:spChg>
      </pc:sldChg>
      <pc:sldChg chg="addSp delSp modSp add mod">
        <pc:chgData name="Kaczmarek, Bartosz" userId="72237c8f-dc58-4361-bc9a-df5303d95609" providerId="ADAL" clId="{03388E5B-A49A-40BE-99A1-216A7BED2C4D}" dt="2023-08-24T09:48:49.838" v="338" actId="1076"/>
        <pc:sldMkLst>
          <pc:docMk/>
          <pc:sldMk cId="1300621460" sldId="283"/>
        </pc:sldMkLst>
        <pc:spChg chg="del mod">
          <ac:chgData name="Kaczmarek, Bartosz" userId="72237c8f-dc58-4361-bc9a-df5303d95609" providerId="ADAL" clId="{03388E5B-A49A-40BE-99A1-216A7BED2C4D}" dt="2023-08-24T09:43:28.137" v="197" actId="478"/>
          <ac:spMkLst>
            <pc:docMk/>
            <pc:sldMk cId="1300621460" sldId="283"/>
            <ac:spMk id="2" creationId="{4839005C-82B9-4F39-A45B-81B5504897F4}"/>
          </ac:spMkLst>
        </pc:spChg>
        <pc:spChg chg="mod">
          <ac:chgData name="Kaczmarek, Bartosz" userId="72237c8f-dc58-4361-bc9a-df5303d95609" providerId="ADAL" clId="{03388E5B-A49A-40BE-99A1-216A7BED2C4D}" dt="2023-08-24T09:43:22.497" v="195" actId="20577"/>
          <ac:spMkLst>
            <pc:docMk/>
            <pc:sldMk cId="1300621460" sldId="283"/>
            <ac:spMk id="4" creationId="{1D1C9CE1-0399-4B0C-9D2D-FC0A34974A9E}"/>
          </ac:spMkLst>
        </pc:spChg>
        <pc:spChg chg="add del mod">
          <ac:chgData name="Kaczmarek, Bartosz" userId="72237c8f-dc58-4361-bc9a-df5303d95609" providerId="ADAL" clId="{03388E5B-A49A-40BE-99A1-216A7BED2C4D}" dt="2023-08-24T09:43:38.246" v="199" actId="478"/>
          <ac:spMkLst>
            <pc:docMk/>
            <pc:sldMk cId="1300621460" sldId="283"/>
            <ac:spMk id="5" creationId="{E5571C02-D060-0BFD-CEDB-B6F4563BBD61}"/>
          </ac:spMkLst>
        </pc:spChg>
        <pc:spChg chg="del">
          <ac:chgData name="Kaczmarek, Bartosz" userId="72237c8f-dc58-4361-bc9a-df5303d95609" providerId="ADAL" clId="{03388E5B-A49A-40BE-99A1-216A7BED2C4D}" dt="2023-08-24T09:43:40.725" v="200" actId="478"/>
          <ac:spMkLst>
            <pc:docMk/>
            <pc:sldMk cId="1300621460" sldId="283"/>
            <ac:spMk id="6" creationId="{ED1FCB78-D7D6-45E8-1596-2248F14A0632}"/>
          </ac:spMkLst>
        </pc:spChg>
        <pc:spChg chg="del">
          <ac:chgData name="Kaczmarek, Bartosz" userId="72237c8f-dc58-4361-bc9a-df5303d95609" providerId="ADAL" clId="{03388E5B-A49A-40BE-99A1-216A7BED2C4D}" dt="2023-08-24T09:43:31.416" v="198" actId="478"/>
          <ac:spMkLst>
            <pc:docMk/>
            <pc:sldMk cId="1300621460" sldId="283"/>
            <ac:spMk id="7" creationId="{2C755014-6055-3A23-EFAC-9B85CD168A14}"/>
          </ac:spMkLst>
        </pc:spChg>
        <pc:spChg chg="add del mod">
          <ac:chgData name="Kaczmarek, Bartosz" userId="72237c8f-dc58-4361-bc9a-df5303d95609" providerId="ADAL" clId="{03388E5B-A49A-40BE-99A1-216A7BED2C4D}" dt="2023-08-24T09:44:30.649" v="204" actId="478"/>
          <ac:spMkLst>
            <pc:docMk/>
            <pc:sldMk cId="1300621460" sldId="283"/>
            <ac:spMk id="8" creationId="{46255DA9-49BF-F822-8729-AE4B16D614A4}"/>
          </ac:spMkLst>
        </pc:spChg>
        <pc:spChg chg="add del mod">
          <ac:chgData name="Kaczmarek, Bartosz" userId="72237c8f-dc58-4361-bc9a-df5303d95609" providerId="ADAL" clId="{03388E5B-A49A-40BE-99A1-216A7BED2C4D}" dt="2023-08-24T09:44:30.649" v="204" actId="478"/>
          <ac:spMkLst>
            <pc:docMk/>
            <pc:sldMk cId="1300621460" sldId="283"/>
            <ac:spMk id="9" creationId="{C6FE49FB-AAAF-FDAD-2E0C-744522BC8579}"/>
          </ac:spMkLst>
        </pc:spChg>
        <pc:spChg chg="add del mod">
          <ac:chgData name="Kaczmarek, Bartosz" userId="72237c8f-dc58-4361-bc9a-df5303d95609" providerId="ADAL" clId="{03388E5B-A49A-40BE-99A1-216A7BED2C4D}" dt="2023-08-24T09:44:30.649" v="204" actId="478"/>
          <ac:spMkLst>
            <pc:docMk/>
            <pc:sldMk cId="1300621460" sldId="283"/>
            <ac:spMk id="10" creationId="{399A46C2-9E42-2659-86AA-F53BCB8D3FBC}"/>
          </ac:spMkLst>
        </pc:spChg>
        <pc:spChg chg="add del mod">
          <ac:chgData name="Kaczmarek, Bartosz" userId="72237c8f-dc58-4361-bc9a-df5303d95609" providerId="ADAL" clId="{03388E5B-A49A-40BE-99A1-216A7BED2C4D}" dt="2023-08-24T09:44:45.926" v="209"/>
          <ac:spMkLst>
            <pc:docMk/>
            <pc:sldMk cId="1300621460" sldId="283"/>
            <ac:spMk id="11" creationId="{33D87737-3780-3E06-9DDF-A9825674A344}"/>
          </ac:spMkLst>
        </pc:spChg>
        <pc:spChg chg="add del">
          <ac:chgData name="Kaczmarek, Bartosz" userId="72237c8f-dc58-4361-bc9a-df5303d95609" providerId="ADAL" clId="{03388E5B-A49A-40BE-99A1-216A7BED2C4D}" dt="2023-08-24T09:44:43.594" v="207"/>
          <ac:spMkLst>
            <pc:docMk/>
            <pc:sldMk cId="1300621460" sldId="283"/>
            <ac:spMk id="12" creationId="{D553AAA9-AFAF-DECE-2A6F-608DE39532C2}"/>
          </ac:spMkLst>
        </pc:spChg>
        <pc:spChg chg="add del">
          <ac:chgData name="Kaczmarek, Bartosz" userId="72237c8f-dc58-4361-bc9a-df5303d95609" providerId="ADAL" clId="{03388E5B-A49A-40BE-99A1-216A7BED2C4D}" dt="2023-08-24T09:44:43.594" v="207"/>
          <ac:spMkLst>
            <pc:docMk/>
            <pc:sldMk cId="1300621460" sldId="283"/>
            <ac:spMk id="13" creationId="{4FC56EA1-8083-2B04-616B-FAFE40DD2C35}"/>
          </ac:spMkLst>
        </pc:spChg>
        <pc:spChg chg="add del">
          <ac:chgData name="Kaczmarek, Bartosz" userId="72237c8f-dc58-4361-bc9a-df5303d95609" providerId="ADAL" clId="{03388E5B-A49A-40BE-99A1-216A7BED2C4D}" dt="2023-08-24T09:44:43.594" v="207"/>
          <ac:spMkLst>
            <pc:docMk/>
            <pc:sldMk cId="1300621460" sldId="283"/>
            <ac:spMk id="14" creationId="{3DE634F3-AF38-B88E-0265-A20C73C5CE9E}"/>
          </ac:spMkLst>
        </pc:spChg>
        <pc:spChg chg="add mod">
          <ac:chgData name="Kaczmarek, Bartosz" userId="72237c8f-dc58-4361-bc9a-df5303d95609" providerId="ADAL" clId="{03388E5B-A49A-40BE-99A1-216A7BED2C4D}" dt="2023-08-24T09:46:06.892" v="226" actId="688"/>
          <ac:spMkLst>
            <pc:docMk/>
            <pc:sldMk cId="1300621460" sldId="283"/>
            <ac:spMk id="15" creationId="{DB67CC16-3A47-40C9-CF62-BD983B71E4A1}"/>
          </ac:spMkLst>
        </pc:spChg>
        <pc:spChg chg="add del">
          <ac:chgData name="Kaczmarek, Bartosz" userId="72237c8f-dc58-4361-bc9a-df5303d95609" providerId="ADAL" clId="{03388E5B-A49A-40BE-99A1-216A7BED2C4D}" dt="2023-08-24T09:45:16.737" v="220"/>
          <ac:spMkLst>
            <pc:docMk/>
            <pc:sldMk cId="1300621460" sldId="283"/>
            <ac:spMk id="16" creationId="{4CFBBBBC-4916-EDE8-92AA-DFE1BD0EB923}"/>
          </ac:spMkLst>
        </pc:spChg>
        <pc:spChg chg="add del">
          <ac:chgData name="Kaczmarek, Bartosz" userId="72237c8f-dc58-4361-bc9a-df5303d95609" providerId="ADAL" clId="{03388E5B-A49A-40BE-99A1-216A7BED2C4D}" dt="2023-08-24T09:45:16.737" v="220"/>
          <ac:spMkLst>
            <pc:docMk/>
            <pc:sldMk cId="1300621460" sldId="283"/>
            <ac:spMk id="17" creationId="{9D193948-3A14-72E0-7FB5-97EB44078836}"/>
          </ac:spMkLst>
        </pc:spChg>
        <pc:spChg chg="add del">
          <ac:chgData name="Kaczmarek, Bartosz" userId="72237c8f-dc58-4361-bc9a-df5303d95609" providerId="ADAL" clId="{03388E5B-A49A-40BE-99A1-216A7BED2C4D}" dt="2023-08-24T09:45:16.737" v="220"/>
          <ac:spMkLst>
            <pc:docMk/>
            <pc:sldMk cId="1300621460" sldId="283"/>
            <ac:spMk id="18" creationId="{FFE9581C-E6E8-EF71-2801-E75571C68FF1}"/>
          </ac:spMkLst>
        </pc:spChg>
        <pc:spChg chg="add mod">
          <ac:chgData name="Kaczmarek, Bartosz" userId="72237c8f-dc58-4361-bc9a-df5303d95609" providerId="ADAL" clId="{03388E5B-A49A-40BE-99A1-216A7BED2C4D}" dt="2023-08-24T09:48:49.838" v="338" actId="1076"/>
          <ac:spMkLst>
            <pc:docMk/>
            <pc:sldMk cId="1300621460" sldId="283"/>
            <ac:spMk id="19" creationId="{27666F31-CF87-1046-C000-523078B7E76A}"/>
          </ac:spMkLst>
        </pc:spChg>
        <pc:spChg chg="add mod">
          <ac:chgData name="Kaczmarek, Bartosz" userId="72237c8f-dc58-4361-bc9a-df5303d95609" providerId="ADAL" clId="{03388E5B-A49A-40BE-99A1-216A7BED2C4D}" dt="2023-08-24T09:46:06.892" v="226" actId="688"/>
          <ac:spMkLst>
            <pc:docMk/>
            <pc:sldMk cId="1300621460" sldId="283"/>
            <ac:spMk id="20" creationId="{480C4CE5-5C66-BDC2-C8CC-AF7CF94ED8D1}"/>
          </ac:spMkLst>
        </pc:spChg>
        <pc:spChg chg="add mod">
          <ac:chgData name="Kaczmarek, Bartosz" userId="72237c8f-dc58-4361-bc9a-df5303d95609" providerId="ADAL" clId="{03388E5B-A49A-40BE-99A1-216A7BED2C4D}" dt="2023-08-24T09:48:44.252" v="337" actId="255"/>
          <ac:spMkLst>
            <pc:docMk/>
            <pc:sldMk cId="1300621460" sldId="283"/>
            <ac:spMk id="21" creationId="{859605B5-C504-B9E8-80D9-557ED995E715}"/>
          </ac:spMkLst>
        </pc:spChg>
      </pc:sldChg>
      <pc:sldChg chg="modSp add mod">
        <pc:chgData name="Kaczmarek, Bartosz" userId="72237c8f-dc58-4361-bc9a-df5303d95609" providerId="ADAL" clId="{03388E5B-A49A-40BE-99A1-216A7BED2C4D}" dt="2023-08-24T09:38:38.489" v="161" actId="20577"/>
        <pc:sldMkLst>
          <pc:docMk/>
          <pc:sldMk cId="620255501" sldId="284"/>
        </pc:sldMkLst>
        <pc:spChg chg="mod">
          <ac:chgData name="Kaczmarek, Bartosz" userId="72237c8f-dc58-4361-bc9a-df5303d95609" providerId="ADAL" clId="{03388E5B-A49A-40BE-99A1-216A7BED2C4D}" dt="2023-08-24T09:38:38.489" v="161" actId="20577"/>
          <ac:spMkLst>
            <pc:docMk/>
            <pc:sldMk cId="620255501" sldId="284"/>
            <ac:spMk id="4" creationId="{53E26596-FDA1-4537-ACC5-DBF0579F2EC7}"/>
          </ac:spMkLst>
        </pc:spChg>
      </pc:sldChg>
      <pc:sldChg chg="delSp modSp add mod">
        <pc:chgData name="Kaczmarek, Bartosz" userId="72237c8f-dc58-4361-bc9a-df5303d95609" providerId="ADAL" clId="{03388E5B-A49A-40BE-99A1-216A7BED2C4D}" dt="2023-08-24T09:49:41.078" v="350" actId="20577"/>
        <pc:sldMkLst>
          <pc:docMk/>
          <pc:sldMk cId="9183683" sldId="285"/>
        </pc:sldMkLst>
        <pc:spChg chg="mod">
          <ac:chgData name="Kaczmarek, Bartosz" userId="72237c8f-dc58-4361-bc9a-df5303d95609" providerId="ADAL" clId="{03388E5B-A49A-40BE-99A1-216A7BED2C4D}" dt="2023-08-24T09:49:41.078" v="350" actId="20577"/>
          <ac:spMkLst>
            <pc:docMk/>
            <pc:sldMk cId="9183683" sldId="285"/>
            <ac:spMk id="19" creationId="{27666F31-CF87-1046-C000-523078B7E76A}"/>
          </ac:spMkLst>
        </pc:spChg>
        <pc:spChg chg="del">
          <ac:chgData name="Kaczmarek, Bartosz" userId="72237c8f-dc58-4361-bc9a-df5303d95609" providerId="ADAL" clId="{03388E5B-A49A-40BE-99A1-216A7BED2C4D}" dt="2023-08-24T09:49:18.051" v="341" actId="478"/>
          <ac:spMkLst>
            <pc:docMk/>
            <pc:sldMk cId="9183683" sldId="285"/>
            <ac:spMk id="21" creationId="{859605B5-C504-B9E8-80D9-557ED995E715}"/>
          </ac:spMkLst>
        </pc:spChg>
      </pc:sldChg>
      <pc:sldChg chg="modSp add mod">
        <pc:chgData name="Kaczmarek, Bartosz" userId="72237c8f-dc58-4361-bc9a-df5303d95609" providerId="ADAL" clId="{03388E5B-A49A-40BE-99A1-216A7BED2C4D}" dt="2023-08-24T09:52:20.083" v="371" actId="313"/>
        <pc:sldMkLst>
          <pc:docMk/>
          <pc:sldMk cId="1611442286" sldId="286"/>
        </pc:sldMkLst>
        <pc:spChg chg="mod">
          <ac:chgData name="Kaczmarek, Bartosz" userId="72237c8f-dc58-4361-bc9a-df5303d95609" providerId="ADAL" clId="{03388E5B-A49A-40BE-99A1-216A7BED2C4D}" dt="2023-08-24T09:51:55.310" v="364" actId="20577"/>
          <ac:spMkLst>
            <pc:docMk/>
            <pc:sldMk cId="1611442286" sldId="286"/>
            <ac:spMk id="4" creationId="{1D1C9CE1-0399-4B0C-9D2D-FC0A34974A9E}"/>
          </ac:spMkLst>
        </pc:spChg>
        <pc:spChg chg="mod">
          <ac:chgData name="Kaczmarek, Bartosz" userId="72237c8f-dc58-4361-bc9a-df5303d95609" providerId="ADAL" clId="{03388E5B-A49A-40BE-99A1-216A7BED2C4D}" dt="2023-08-24T09:52:20.083" v="371" actId="313"/>
          <ac:spMkLst>
            <pc:docMk/>
            <pc:sldMk cId="1611442286" sldId="286"/>
            <ac:spMk id="19" creationId="{27666F31-CF87-1046-C000-523078B7E76A}"/>
          </ac:spMkLst>
        </pc:spChg>
      </pc:sldChg>
      <pc:sldChg chg="delSp modSp add mod">
        <pc:chgData name="Kaczmarek, Bartosz" userId="72237c8f-dc58-4361-bc9a-df5303d95609" providerId="ADAL" clId="{03388E5B-A49A-40BE-99A1-216A7BED2C4D}" dt="2023-08-24T09:54:06.748" v="397" actId="207"/>
        <pc:sldMkLst>
          <pc:docMk/>
          <pc:sldMk cId="857767450" sldId="287"/>
        </pc:sldMkLst>
        <pc:spChg chg="del mod">
          <ac:chgData name="Kaczmarek, Bartosz" userId="72237c8f-dc58-4361-bc9a-df5303d95609" providerId="ADAL" clId="{03388E5B-A49A-40BE-99A1-216A7BED2C4D}" dt="2023-08-24T09:53:50.292" v="393" actId="478"/>
          <ac:spMkLst>
            <pc:docMk/>
            <pc:sldMk cId="857767450" sldId="287"/>
            <ac:spMk id="4" creationId="{1D1C9CE1-0399-4B0C-9D2D-FC0A34974A9E}"/>
          </ac:spMkLst>
        </pc:spChg>
        <pc:spChg chg="mod">
          <ac:chgData name="Kaczmarek, Bartosz" userId="72237c8f-dc58-4361-bc9a-df5303d95609" providerId="ADAL" clId="{03388E5B-A49A-40BE-99A1-216A7BED2C4D}" dt="2023-08-24T09:54:06.748" v="397" actId="207"/>
          <ac:spMkLst>
            <pc:docMk/>
            <pc:sldMk cId="857767450" sldId="287"/>
            <ac:spMk id="19" creationId="{27666F31-CF87-1046-C000-523078B7E76A}"/>
          </ac:spMkLst>
        </pc:spChg>
      </pc:sldChg>
      <pc:sldChg chg="modSp add mod">
        <pc:chgData name="Kaczmarek, Bartosz" userId="72237c8f-dc58-4361-bc9a-df5303d95609" providerId="ADAL" clId="{03388E5B-A49A-40BE-99A1-216A7BED2C4D}" dt="2023-08-24T09:54:28.653" v="431" actId="207"/>
        <pc:sldMkLst>
          <pc:docMk/>
          <pc:sldMk cId="1646184337" sldId="288"/>
        </pc:sldMkLst>
        <pc:spChg chg="mod">
          <ac:chgData name="Kaczmarek, Bartosz" userId="72237c8f-dc58-4361-bc9a-df5303d95609" providerId="ADAL" clId="{03388E5B-A49A-40BE-99A1-216A7BED2C4D}" dt="2023-08-24T09:54:28.653" v="431" actId="207"/>
          <ac:spMkLst>
            <pc:docMk/>
            <pc:sldMk cId="1646184337" sldId="288"/>
            <ac:spMk id="19" creationId="{27666F31-CF87-1046-C000-523078B7E76A}"/>
          </ac:spMkLst>
        </pc:spChg>
      </pc:sldChg>
    </pc:docChg>
  </pc:docChgLst>
  <pc:docChgLst>
    <pc:chgData name="Kaczmarek, Bartosz" userId="72237c8f-dc58-4361-bc9a-df5303d95609" providerId="ADAL" clId="{542CBFB8-A228-4E63-A681-4C3A17DAAFBD}"/>
    <pc:docChg chg="custSel addSld delSld modSld sldOrd">
      <pc:chgData name="Kaczmarek, Bartosz" userId="72237c8f-dc58-4361-bc9a-df5303d95609" providerId="ADAL" clId="{542CBFB8-A228-4E63-A681-4C3A17DAAFBD}" dt="2023-07-05T17:50:25.383" v="3631" actId="20577"/>
      <pc:docMkLst>
        <pc:docMk/>
      </pc:docMkLst>
      <pc:sldChg chg="addSp modSp mod">
        <pc:chgData name="Kaczmarek, Bartosz" userId="72237c8f-dc58-4361-bc9a-df5303d95609" providerId="ADAL" clId="{542CBFB8-A228-4E63-A681-4C3A17DAAFBD}" dt="2023-07-05T17:46:33.365" v="3503" actId="1076"/>
        <pc:sldMkLst>
          <pc:docMk/>
          <pc:sldMk cId="439799422" sldId="260"/>
        </pc:sldMkLst>
        <pc:spChg chg="mod">
          <ac:chgData name="Kaczmarek, Bartosz" userId="72237c8f-dc58-4361-bc9a-df5303d95609" providerId="ADAL" clId="{542CBFB8-A228-4E63-A681-4C3A17DAAFBD}" dt="2023-06-29T08:05:00.555" v="49" actId="20577"/>
          <ac:spMkLst>
            <pc:docMk/>
            <pc:sldMk cId="439799422" sldId="260"/>
            <ac:spMk id="2" creationId="{3A644263-1E44-E747-91D3-8F419E982180}"/>
          </ac:spMkLst>
        </pc:spChg>
        <pc:spChg chg="add mod">
          <ac:chgData name="Kaczmarek, Bartosz" userId="72237c8f-dc58-4361-bc9a-df5303d95609" providerId="ADAL" clId="{542CBFB8-A228-4E63-A681-4C3A17DAAFBD}" dt="2023-07-05T17:46:33.365" v="3503" actId="1076"/>
          <ac:spMkLst>
            <pc:docMk/>
            <pc:sldMk cId="439799422" sldId="260"/>
            <ac:spMk id="3" creationId="{717B39B6-C815-A1E6-A84E-5912736393BA}"/>
          </ac:spMkLst>
        </pc:spChg>
      </pc:sldChg>
      <pc:sldChg chg="del">
        <pc:chgData name="Kaczmarek, Bartosz" userId="72237c8f-dc58-4361-bc9a-df5303d95609" providerId="ADAL" clId="{542CBFB8-A228-4E63-A681-4C3A17DAAFBD}" dt="2023-06-29T08:07:21.494" v="430" actId="47"/>
        <pc:sldMkLst>
          <pc:docMk/>
          <pc:sldMk cId="510422933" sldId="264"/>
        </pc:sldMkLst>
      </pc:sldChg>
      <pc:sldChg chg="modSp mod">
        <pc:chgData name="Kaczmarek, Bartosz" userId="72237c8f-dc58-4361-bc9a-df5303d95609" providerId="ADAL" clId="{542CBFB8-A228-4E63-A681-4C3A17DAAFBD}" dt="2023-06-29T08:05:23.148" v="66" actId="20577"/>
        <pc:sldMkLst>
          <pc:docMk/>
          <pc:sldMk cId="3080945296" sldId="270"/>
        </pc:sldMkLst>
        <pc:spChg chg="mod">
          <ac:chgData name="Kaczmarek, Bartosz" userId="72237c8f-dc58-4361-bc9a-df5303d95609" providerId="ADAL" clId="{542CBFB8-A228-4E63-A681-4C3A17DAAFBD}" dt="2023-06-29T08:05:23.148" v="66" actId="20577"/>
          <ac:spMkLst>
            <pc:docMk/>
            <pc:sldMk cId="3080945296" sldId="270"/>
            <ac:spMk id="4" creationId="{53E26596-FDA1-4537-ACC5-DBF0579F2EC7}"/>
          </ac:spMkLst>
        </pc:spChg>
      </pc:sldChg>
      <pc:sldChg chg="modSp mod">
        <pc:chgData name="Kaczmarek, Bartosz" userId="72237c8f-dc58-4361-bc9a-df5303d95609" providerId="ADAL" clId="{542CBFB8-A228-4E63-A681-4C3A17DAAFBD}" dt="2023-06-29T08:06:43.025" v="368" actId="20577"/>
        <pc:sldMkLst>
          <pc:docMk/>
          <pc:sldMk cId="4159650777" sldId="271"/>
        </pc:sldMkLst>
        <pc:spChg chg="mod">
          <ac:chgData name="Kaczmarek, Bartosz" userId="72237c8f-dc58-4361-bc9a-df5303d95609" providerId="ADAL" clId="{542CBFB8-A228-4E63-A681-4C3A17DAAFBD}" dt="2023-06-29T08:06:43.025" v="368" actId="20577"/>
          <ac:spMkLst>
            <pc:docMk/>
            <pc:sldMk cId="4159650777" sldId="271"/>
            <ac:spMk id="3" creationId="{B0710A64-035E-41C3-BAEF-D0BD3B9F6D06}"/>
          </ac:spMkLst>
        </pc:spChg>
        <pc:spChg chg="mod">
          <ac:chgData name="Kaczmarek, Bartosz" userId="72237c8f-dc58-4361-bc9a-df5303d95609" providerId="ADAL" clId="{542CBFB8-A228-4E63-A681-4C3A17DAAFBD}" dt="2023-06-29T08:05:28.790" v="83" actId="20577"/>
          <ac:spMkLst>
            <pc:docMk/>
            <pc:sldMk cId="4159650777" sldId="271"/>
            <ac:spMk id="4" creationId="{1D1C9CE1-0399-4B0C-9D2D-FC0A34974A9E}"/>
          </ac:spMkLst>
        </pc:spChg>
      </pc:sldChg>
      <pc:sldChg chg="del">
        <pc:chgData name="Kaczmarek, Bartosz" userId="72237c8f-dc58-4361-bc9a-df5303d95609" providerId="ADAL" clId="{542CBFB8-A228-4E63-A681-4C3A17DAAFBD}" dt="2023-06-29T08:18:01.149" v="856" actId="47"/>
        <pc:sldMkLst>
          <pc:docMk/>
          <pc:sldMk cId="728407839" sldId="272"/>
        </pc:sldMkLst>
      </pc:sldChg>
      <pc:sldChg chg="addSp modSp mod">
        <pc:chgData name="Kaczmarek, Bartosz" userId="72237c8f-dc58-4361-bc9a-df5303d95609" providerId="ADAL" clId="{542CBFB8-A228-4E63-A681-4C3A17DAAFBD}" dt="2023-06-29T08:23:49.268" v="1400" actId="20577"/>
        <pc:sldMkLst>
          <pc:docMk/>
          <pc:sldMk cId="2876816986" sldId="273"/>
        </pc:sldMkLst>
        <pc:spChg chg="add mod">
          <ac:chgData name="Kaczmarek, Bartosz" userId="72237c8f-dc58-4361-bc9a-df5303d95609" providerId="ADAL" clId="{542CBFB8-A228-4E63-A681-4C3A17DAAFBD}" dt="2023-06-29T08:20:47.989" v="1080"/>
          <ac:spMkLst>
            <pc:docMk/>
            <pc:sldMk cId="2876816986" sldId="273"/>
            <ac:spMk id="2" creationId="{6C0FB9AD-B17B-D72A-D2AC-33377088C51C}"/>
          </ac:spMkLst>
        </pc:spChg>
        <pc:spChg chg="mod">
          <ac:chgData name="Kaczmarek, Bartosz" userId="72237c8f-dc58-4361-bc9a-df5303d95609" providerId="ADAL" clId="{542CBFB8-A228-4E63-A681-4C3A17DAAFBD}" dt="2023-06-29T08:23:04.498" v="1371" actId="14100"/>
          <ac:spMkLst>
            <pc:docMk/>
            <pc:sldMk cId="2876816986" sldId="273"/>
            <ac:spMk id="5" creationId="{7C5FEC38-1D8D-4BA0-8358-D91C5ACEF8DB}"/>
          </ac:spMkLst>
        </pc:spChg>
        <pc:spChg chg="mod">
          <ac:chgData name="Kaczmarek, Bartosz" userId="72237c8f-dc58-4361-bc9a-df5303d95609" providerId="ADAL" clId="{542CBFB8-A228-4E63-A681-4C3A17DAAFBD}" dt="2023-06-29T08:23:49.268" v="1400" actId="20577"/>
          <ac:spMkLst>
            <pc:docMk/>
            <pc:sldMk cId="2876816986" sldId="273"/>
            <ac:spMk id="6" creationId="{9B56EB66-99B8-4C92-A750-CD8A0A204DBE}"/>
          </ac:spMkLst>
        </pc:spChg>
      </pc:sldChg>
      <pc:sldChg chg="modSp add mod">
        <pc:chgData name="Kaczmarek, Bartosz" userId="72237c8f-dc58-4361-bc9a-df5303d95609" providerId="ADAL" clId="{542CBFB8-A228-4E63-A681-4C3A17DAAFBD}" dt="2023-06-29T08:07:16.074" v="428" actId="20577"/>
        <pc:sldMkLst>
          <pc:docMk/>
          <pc:sldMk cId="608430914" sldId="274"/>
        </pc:sldMkLst>
        <pc:spChg chg="mod">
          <ac:chgData name="Kaczmarek, Bartosz" userId="72237c8f-dc58-4361-bc9a-df5303d95609" providerId="ADAL" clId="{542CBFB8-A228-4E63-A681-4C3A17DAAFBD}" dt="2023-06-29T08:07:16.074" v="428" actId="20577"/>
          <ac:spMkLst>
            <pc:docMk/>
            <pc:sldMk cId="608430914" sldId="274"/>
            <ac:spMk id="4" creationId="{53E26596-FDA1-4537-ACC5-DBF0579F2EC7}"/>
          </ac:spMkLst>
        </pc:spChg>
      </pc:sldChg>
      <pc:sldChg chg="modSp add mod">
        <pc:chgData name="Kaczmarek, Bartosz" userId="72237c8f-dc58-4361-bc9a-df5303d95609" providerId="ADAL" clId="{542CBFB8-A228-4E63-A681-4C3A17DAAFBD}" dt="2023-06-29T08:17:56.071" v="855" actId="20577"/>
        <pc:sldMkLst>
          <pc:docMk/>
          <pc:sldMk cId="3819543507" sldId="275"/>
        </pc:sldMkLst>
        <pc:spChg chg="mod">
          <ac:chgData name="Kaczmarek, Bartosz" userId="72237c8f-dc58-4361-bc9a-df5303d95609" providerId="ADAL" clId="{542CBFB8-A228-4E63-A681-4C3A17DAAFBD}" dt="2023-06-29T08:17:56.071" v="855" actId="20577"/>
          <ac:spMkLst>
            <pc:docMk/>
            <pc:sldMk cId="3819543507" sldId="275"/>
            <ac:spMk id="3" creationId="{B0710A64-035E-41C3-BAEF-D0BD3B9F6D06}"/>
          </ac:spMkLst>
        </pc:spChg>
        <pc:spChg chg="mod">
          <ac:chgData name="Kaczmarek, Bartosz" userId="72237c8f-dc58-4361-bc9a-df5303d95609" providerId="ADAL" clId="{542CBFB8-A228-4E63-A681-4C3A17DAAFBD}" dt="2023-06-29T08:07:32.090" v="473" actId="20577"/>
          <ac:spMkLst>
            <pc:docMk/>
            <pc:sldMk cId="3819543507" sldId="275"/>
            <ac:spMk id="4" creationId="{1D1C9CE1-0399-4B0C-9D2D-FC0A34974A9E}"/>
          </ac:spMkLst>
        </pc:spChg>
      </pc:sldChg>
      <pc:sldChg chg="modSp add mod ord">
        <pc:chgData name="Kaczmarek, Bartosz" userId="72237c8f-dc58-4361-bc9a-df5303d95609" providerId="ADAL" clId="{542CBFB8-A228-4E63-A681-4C3A17DAAFBD}" dt="2023-06-29T08:18:41.197" v="899" actId="20577"/>
        <pc:sldMkLst>
          <pc:docMk/>
          <pc:sldMk cId="2485260944" sldId="276"/>
        </pc:sldMkLst>
        <pc:spChg chg="mod">
          <ac:chgData name="Kaczmarek, Bartosz" userId="72237c8f-dc58-4361-bc9a-df5303d95609" providerId="ADAL" clId="{542CBFB8-A228-4E63-A681-4C3A17DAAFBD}" dt="2023-06-29T08:18:41.197" v="899" actId="20577"/>
          <ac:spMkLst>
            <pc:docMk/>
            <pc:sldMk cId="2485260944" sldId="276"/>
            <ac:spMk id="4" creationId="{53E26596-FDA1-4537-ACC5-DBF0579F2EC7}"/>
          </ac:spMkLst>
        </pc:spChg>
      </pc:sldChg>
      <pc:sldChg chg="modSp add del mod">
        <pc:chgData name="Kaczmarek, Bartosz" userId="72237c8f-dc58-4361-bc9a-df5303d95609" providerId="ADAL" clId="{542CBFB8-A228-4E63-A681-4C3A17DAAFBD}" dt="2023-06-29T08:25:04.377" v="1471" actId="47"/>
        <pc:sldMkLst>
          <pc:docMk/>
          <pc:sldMk cId="1536774029" sldId="277"/>
        </pc:sldMkLst>
        <pc:spChg chg="mod">
          <ac:chgData name="Kaczmarek, Bartosz" userId="72237c8f-dc58-4361-bc9a-df5303d95609" providerId="ADAL" clId="{542CBFB8-A228-4E63-A681-4C3A17DAAFBD}" dt="2023-06-29T08:24:28.820" v="1435" actId="1076"/>
          <ac:spMkLst>
            <pc:docMk/>
            <pc:sldMk cId="1536774029" sldId="277"/>
            <ac:spMk id="6" creationId="{9B56EB66-99B8-4C92-A750-CD8A0A204DBE}"/>
          </ac:spMkLst>
        </pc:spChg>
      </pc:sldChg>
      <pc:sldChg chg="addSp delSp modSp add mod">
        <pc:chgData name="Kaczmarek, Bartosz" userId="72237c8f-dc58-4361-bc9a-df5303d95609" providerId="ADAL" clId="{542CBFB8-A228-4E63-A681-4C3A17DAAFBD}" dt="2023-06-29T08:28:44.583" v="2083" actId="20577"/>
        <pc:sldMkLst>
          <pc:docMk/>
          <pc:sldMk cId="476455019" sldId="278"/>
        </pc:sldMkLst>
        <pc:spChg chg="del mod">
          <ac:chgData name="Kaczmarek, Bartosz" userId="72237c8f-dc58-4361-bc9a-df5303d95609" providerId="ADAL" clId="{542CBFB8-A228-4E63-A681-4C3A17DAAFBD}" dt="2023-06-29T08:25:13.017" v="1472" actId="478"/>
          <ac:spMkLst>
            <pc:docMk/>
            <pc:sldMk cId="476455019" sldId="278"/>
            <ac:spMk id="3" creationId="{B0710A64-035E-41C3-BAEF-D0BD3B9F6D06}"/>
          </ac:spMkLst>
        </pc:spChg>
        <pc:spChg chg="mod">
          <ac:chgData name="Kaczmarek, Bartosz" userId="72237c8f-dc58-4361-bc9a-df5303d95609" providerId="ADAL" clId="{542CBFB8-A228-4E63-A681-4C3A17DAAFBD}" dt="2023-06-29T08:24:54.630" v="1469" actId="1076"/>
          <ac:spMkLst>
            <pc:docMk/>
            <pc:sldMk cId="476455019" sldId="278"/>
            <ac:spMk id="4" creationId="{1D1C9CE1-0399-4B0C-9D2D-FC0A34974A9E}"/>
          </ac:spMkLst>
        </pc:spChg>
        <pc:spChg chg="add del mod">
          <ac:chgData name="Kaczmarek, Bartosz" userId="72237c8f-dc58-4361-bc9a-df5303d95609" providerId="ADAL" clId="{542CBFB8-A228-4E63-A681-4C3A17DAAFBD}" dt="2023-06-29T08:25:15.220" v="1473" actId="478"/>
          <ac:spMkLst>
            <pc:docMk/>
            <pc:sldMk cId="476455019" sldId="278"/>
            <ac:spMk id="5" creationId="{A1D2AFEC-77A8-CF00-1FA0-C57EE571AC18}"/>
          </ac:spMkLst>
        </pc:spChg>
        <pc:spChg chg="add mod">
          <ac:chgData name="Kaczmarek, Bartosz" userId="72237c8f-dc58-4361-bc9a-df5303d95609" providerId="ADAL" clId="{542CBFB8-A228-4E63-A681-4C3A17DAAFBD}" dt="2023-06-29T08:26:12.587" v="1629" actId="20577"/>
          <ac:spMkLst>
            <pc:docMk/>
            <pc:sldMk cId="476455019" sldId="278"/>
            <ac:spMk id="6" creationId="{ED1FCB78-D7D6-45E8-1596-2248F14A0632}"/>
          </ac:spMkLst>
        </pc:spChg>
        <pc:spChg chg="add mod">
          <ac:chgData name="Kaczmarek, Bartosz" userId="72237c8f-dc58-4361-bc9a-df5303d95609" providerId="ADAL" clId="{542CBFB8-A228-4E63-A681-4C3A17DAAFBD}" dt="2023-06-29T08:28:44.583" v="2083" actId="20577"/>
          <ac:spMkLst>
            <pc:docMk/>
            <pc:sldMk cId="476455019" sldId="278"/>
            <ac:spMk id="7" creationId="{2C755014-6055-3A23-EFAC-9B85CD168A14}"/>
          </ac:spMkLst>
        </pc:spChg>
      </pc:sldChg>
      <pc:sldChg chg="modSp add mod">
        <pc:chgData name="Kaczmarek, Bartosz" userId="72237c8f-dc58-4361-bc9a-df5303d95609" providerId="ADAL" clId="{542CBFB8-A228-4E63-A681-4C3A17DAAFBD}" dt="2023-06-29T08:32:11.978" v="2736" actId="20577"/>
        <pc:sldMkLst>
          <pc:docMk/>
          <pc:sldMk cId="2815749732" sldId="279"/>
        </pc:sldMkLst>
        <pc:spChg chg="mod">
          <ac:chgData name="Kaczmarek, Bartosz" userId="72237c8f-dc58-4361-bc9a-df5303d95609" providerId="ADAL" clId="{542CBFB8-A228-4E63-A681-4C3A17DAAFBD}" dt="2023-06-29T08:29:20.083" v="2148" actId="20577"/>
          <ac:spMkLst>
            <pc:docMk/>
            <pc:sldMk cId="2815749732" sldId="279"/>
            <ac:spMk id="4" creationId="{1D1C9CE1-0399-4B0C-9D2D-FC0A34974A9E}"/>
          </ac:spMkLst>
        </pc:spChg>
        <pc:spChg chg="mod">
          <ac:chgData name="Kaczmarek, Bartosz" userId="72237c8f-dc58-4361-bc9a-df5303d95609" providerId="ADAL" clId="{542CBFB8-A228-4E63-A681-4C3A17DAAFBD}" dt="2023-06-29T08:29:47.557" v="2232" actId="20577"/>
          <ac:spMkLst>
            <pc:docMk/>
            <pc:sldMk cId="2815749732" sldId="279"/>
            <ac:spMk id="6" creationId="{ED1FCB78-D7D6-45E8-1596-2248F14A0632}"/>
          </ac:spMkLst>
        </pc:spChg>
        <pc:spChg chg="mod">
          <ac:chgData name="Kaczmarek, Bartosz" userId="72237c8f-dc58-4361-bc9a-df5303d95609" providerId="ADAL" clId="{542CBFB8-A228-4E63-A681-4C3A17DAAFBD}" dt="2023-06-29T08:32:11.978" v="2736" actId="20577"/>
          <ac:spMkLst>
            <pc:docMk/>
            <pc:sldMk cId="2815749732" sldId="279"/>
            <ac:spMk id="7" creationId="{2C755014-6055-3A23-EFAC-9B85CD168A14}"/>
          </ac:spMkLst>
        </pc:spChg>
      </pc:sldChg>
      <pc:sldChg chg="addSp modSp add mod">
        <pc:chgData name="Kaczmarek, Bartosz" userId="72237c8f-dc58-4361-bc9a-df5303d95609" providerId="ADAL" clId="{542CBFB8-A228-4E63-A681-4C3A17DAAFBD}" dt="2023-07-05T17:50:25.383" v="3631" actId="20577"/>
        <pc:sldMkLst>
          <pc:docMk/>
          <pc:sldMk cId="991758513" sldId="280"/>
        </pc:sldMkLst>
        <pc:spChg chg="add mod">
          <ac:chgData name="Kaczmarek, Bartosz" userId="72237c8f-dc58-4361-bc9a-df5303d95609" providerId="ADAL" clId="{542CBFB8-A228-4E63-A681-4C3A17DAAFBD}" dt="2023-07-05T17:50:25.383" v="3631" actId="20577"/>
          <ac:spMkLst>
            <pc:docMk/>
            <pc:sldMk cId="991758513" sldId="280"/>
            <ac:spMk id="2" creationId="{4839005C-82B9-4F39-A45B-81B5504897F4}"/>
          </ac:spMkLst>
        </pc:spChg>
        <pc:spChg chg="mod">
          <ac:chgData name="Kaczmarek, Bartosz" userId="72237c8f-dc58-4361-bc9a-df5303d95609" providerId="ADAL" clId="{542CBFB8-A228-4E63-A681-4C3A17DAAFBD}" dt="2023-06-29T08:32:36.624" v="2779" actId="20577"/>
          <ac:spMkLst>
            <pc:docMk/>
            <pc:sldMk cId="991758513" sldId="280"/>
            <ac:spMk id="4" creationId="{1D1C9CE1-0399-4B0C-9D2D-FC0A34974A9E}"/>
          </ac:spMkLst>
        </pc:spChg>
        <pc:spChg chg="mod">
          <ac:chgData name="Kaczmarek, Bartosz" userId="72237c8f-dc58-4361-bc9a-df5303d95609" providerId="ADAL" clId="{542CBFB8-A228-4E63-A681-4C3A17DAAFBD}" dt="2023-06-29T08:41:18.925" v="3392" actId="1076"/>
          <ac:spMkLst>
            <pc:docMk/>
            <pc:sldMk cId="991758513" sldId="280"/>
            <ac:spMk id="6" creationId="{ED1FCB78-D7D6-45E8-1596-2248F14A0632}"/>
          </ac:spMkLst>
        </pc:spChg>
        <pc:spChg chg="mod">
          <ac:chgData name="Kaczmarek, Bartosz" userId="72237c8f-dc58-4361-bc9a-df5303d95609" providerId="ADAL" clId="{542CBFB8-A228-4E63-A681-4C3A17DAAFBD}" dt="2023-06-29T08:41:22.336" v="3393" actId="1076"/>
          <ac:spMkLst>
            <pc:docMk/>
            <pc:sldMk cId="991758513" sldId="280"/>
            <ac:spMk id="7" creationId="{2C755014-6055-3A23-EFAC-9B85CD168A14}"/>
          </ac:spMkLst>
        </pc:spChg>
      </pc:sldChg>
      <pc:sldChg chg="addSp delSp modSp add del mod">
        <pc:chgData name="Kaczmarek, Bartosz" userId="72237c8f-dc58-4361-bc9a-df5303d95609" providerId="ADAL" clId="{542CBFB8-A228-4E63-A681-4C3A17DAAFBD}" dt="2023-07-05T17:45:41.852" v="3440" actId="47"/>
        <pc:sldMkLst>
          <pc:docMk/>
          <pc:sldMk cId="17456810" sldId="281"/>
        </pc:sldMkLst>
        <pc:spChg chg="mod">
          <ac:chgData name="Kaczmarek, Bartosz" userId="72237c8f-dc58-4361-bc9a-df5303d95609" providerId="ADAL" clId="{542CBFB8-A228-4E63-A681-4C3A17DAAFBD}" dt="2023-06-29T08:49:02.321" v="3439" actId="1076"/>
          <ac:spMkLst>
            <pc:docMk/>
            <pc:sldMk cId="17456810" sldId="281"/>
            <ac:spMk id="2" creationId="{4839005C-82B9-4F39-A45B-81B5504897F4}"/>
          </ac:spMkLst>
        </pc:spChg>
        <pc:spChg chg="del">
          <ac:chgData name="Kaczmarek, Bartosz" userId="72237c8f-dc58-4361-bc9a-df5303d95609" providerId="ADAL" clId="{542CBFB8-A228-4E63-A681-4C3A17DAAFBD}" dt="2023-06-29T08:48:25.496" v="3421" actId="478"/>
          <ac:spMkLst>
            <pc:docMk/>
            <pc:sldMk cId="17456810" sldId="281"/>
            <ac:spMk id="4" creationId="{1D1C9CE1-0399-4B0C-9D2D-FC0A34974A9E}"/>
          </ac:spMkLst>
        </pc:spChg>
        <pc:spChg chg="add del mod">
          <ac:chgData name="Kaczmarek, Bartosz" userId="72237c8f-dc58-4361-bc9a-df5303d95609" providerId="ADAL" clId="{542CBFB8-A228-4E63-A681-4C3A17DAAFBD}" dt="2023-06-29T08:48:09.794" v="3399" actId="478"/>
          <ac:spMkLst>
            <pc:docMk/>
            <pc:sldMk cId="17456810" sldId="281"/>
            <ac:spMk id="5" creationId="{AF652F59-4C51-C7AF-9A43-2C03B0345F39}"/>
          </ac:spMkLst>
        </pc:spChg>
        <pc:spChg chg="del">
          <ac:chgData name="Kaczmarek, Bartosz" userId="72237c8f-dc58-4361-bc9a-df5303d95609" providerId="ADAL" clId="{542CBFB8-A228-4E63-A681-4C3A17DAAFBD}" dt="2023-06-29T08:48:13.395" v="3400" actId="478"/>
          <ac:spMkLst>
            <pc:docMk/>
            <pc:sldMk cId="17456810" sldId="281"/>
            <ac:spMk id="6" creationId="{ED1FCB78-D7D6-45E8-1596-2248F14A0632}"/>
          </ac:spMkLst>
        </pc:spChg>
        <pc:spChg chg="del mod">
          <ac:chgData name="Kaczmarek, Bartosz" userId="72237c8f-dc58-4361-bc9a-df5303d95609" providerId="ADAL" clId="{542CBFB8-A228-4E63-A681-4C3A17DAAFBD}" dt="2023-06-29T08:48:05.246" v="3398" actId="478"/>
          <ac:spMkLst>
            <pc:docMk/>
            <pc:sldMk cId="17456810" sldId="281"/>
            <ac:spMk id="7" creationId="{2C755014-6055-3A23-EFAC-9B85CD168A14}"/>
          </ac:spMkLst>
        </pc:spChg>
        <pc:spChg chg="add del mod">
          <ac:chgData name="Kaczmarek, Bartosz" userId="72237c8f-dc58-4361-bc9a-df5303d95609" providerId="ADAL" clId="{542CBFB8-A228-4E63-A681-4C3A17DAAFBD}" dt="2023-06-29T08:48:27.883" v="3422" actId="478"/>
          <ac:spMkLst>
            <pc:docMk/>
            <pc:sldMk cId="17456810" sldId="281"/>
            <ac:spMk id="9" creationId="{EC1C0A8A-7FF2-345A-D7E9-4F6FCDD318B4}"/>
          </ac:spMkLst>
        </pc:spChg>
      </pc:sldChg>
      <pc:sldChg chg="del">
        <pc:chgData name="Kaczmarek, Bartosz" userId="72237c8f-dc58-4361-bc9a-df5303d95609" providerId="ADAL" clId="{542CBFB8-A228-4E63-A681-4C3A17DAAFBD}" dt="2023-06-29T08:04:43.231" v="0" actId="47"/>
        <pc:sldMkLst>
          <pc:docMk/>
          <pc:sldMk cId="4059209006" sldId="286"/>
        </pc:sldMkLst>
      </pc:sldChg>
      <pc:sldChg chg="del">
        <pc:chgData name="Kaczmarek, Bartosz" userId="72237c8f-dc58-4361-bc9a-df5303d95609" providerId="ADAL" clId="{542CBFB8-A228-4E63-A681-4C3A17DAAFBD}" dt="2023-06-29T08:04:43.231" v="0" actId="47"/>
        <pc:sldMkLst>
          <pc:docMk/>
          <pc:sldMk cId="4279865184" sldId="289"/>
        </pc:sldMkLst>
      </pc:sldChg>
      <pc:sldChg chg="del">
        <pc:chgData name="Kaczmarek, Bartosz" userId="72237c8f-dc58-4361-bc9a-df5303d95609" providerId="ADAL" clId="{542CBFB8-A228-4E63-A681-4C3A17DAAFBD}" dt="2023-06-29T08:04:43.231" v="0" actId="47"/>
        <pc:sldMkLst>
          <pc:docMk/>
          <pc:sldMk cId="235558029" sldId="294"/>
        </pc:sldMkLst>
      </pc:sldChg>
      <pc:sldChg chg="del">
        <pc:chgData name="Kaczmarek, Bartosz" userId="72237c8f-dc58-4361-bc9a-df5303d95609" providerId="ADAL" clId="{542CBFB8-A228-4E63-A681-4C3A17DAAFBD}" dt="2023-06-29T08:04:43.231" v="0" actId="47"/>
        <pc:sldMkLst>
          <pc:docMk/>
          <pc:sldMk cId="207387632" sldId="295"/>
        </pc:sldMkLst>
      </pc:sldChg>
      <pc:sldChg chg="del">
        <pc:chgData name="Kaczmarek, Bartosz" userId="72237c8f-dc58-4361-bc9a-df5303d95609" providerId="ADAL" clId="{542CBFB8-A228-4E63-A681-4C3A17DAAFBD}" dt="2023-06-29T08:04:43.231" v="0" actId="47"/>
        <pc:sldMkLst>
          <pc:docMk/>
          <pc:sldMk cId="2857975392" sldId="297"/>
        </pc:sldMkLst>
      </pc:sldChg>
      <pc:sldChg chg="del">
        <pc:chgData name="Kaczmarek, Bartosz" userId="72237c8f-dc58-4361-bc9a-df5303d95609" providerId="ADAL" clId="{542CBFB8-A228-4E63-A681-4C3A17DAAFBD}" dt="2023-06-29T08:04:43.231" v="0" actId="47"/>
        <pc:sldMkLst>
          <pc:docMk/>
          <pc:sldMk cId="1142625121" sldId="298"/>
        </pc:sldMkLst>
      </pc:sldChg>
      <pc:sldChg chg="del">
        <pc:chgData name="Kaczmarek, Bartosz" userId="72237c8f-dc58-4361-bc9a-df5303d95609" providerId="ADAL" clId="{542CBFB8-A228-4E63-A681-4C3A17DAAFBD}" dt="2023-06-29T08:04:43.231" v="0" actId="47"/>
        <pc:sldMkLst>
          <pc:docMk/>
          <pc:sldMk cId="3868904836" sldId="299"/>
        </pc:sldMkLst>
      </pc:sldChg>
      <pc:sldChg chg="del">
        <pc:chgData name="Kaczmarek, Bartosz" userId="72237c8f-dc58-4361-bc9a-df5303d95609" providerId="ADAL" clId="{542CBFB8-A228-4E63-A681-4C3A17DAAFBD}" dt="2023-06-29T08:04:43.231" v="0" actId="47"/>
        <pc:sldMkLst>
          <pc:docMk/>
          <pc:sldMk cId="308532765" sldId="301"/>
        </pc:sldMkLst>
      </pc:sldChg>
      <pc:sldChg chg="del">
        <pc:chgData name="Kaczmarek, Bartosz" userId="72237c8f-dc58-4361-bc9a-df5303d95609" providerId="ADAL" clId="{542CBFB8-A228-4E63-A681-4C3A17DAAFBD}" dt="2023-06-29T08:04:43.231" v="0" actId="47"/>
        <pc:sldMkLst>
          <pc:docMk/>
          <pc:sldMk cId="1114272588" sldId="303"/>
        </pc:sldMkLst>
      </pc:sldChg>
      <pc:sldChg chg="del">
        <pc:chgData name="Kaczmarek, Bartosz" userId="72237c8f-dc58-4361-bc9a-df5303d95609" providerId="ADAL" clId="{542CBFB8-A228-4E63-A681-4C3A17DAAFBD}" dt="2023-06-29T08:04:43.231" v="0" actId="47"/>
        <pc:sldMkLst>
          <pc:docMk/>
          <pc:sldMk cId="2480497399" sldId="304"/>
        </pc:sldMkLst>
      </pc:sldChg>
      <pc:sldChg chg="del">
        <pc:chgData name="Kaczmarek, Bartosz" userId="72237c8f-dc58-4361-bc9a-df5303d95609" providerId="ADAL" clId="{542CBFB8-A228-4E63-A681-4C3A17DAAFBD}" dt="2023-06-29T08:04:43.231" v="0" actId="47"/>
        <pc:sldMkLst>
          <pc:docMk/>
          <pc:sldMk cId="796512302" sldId="305"/>
        </pc:sldMkLst>
      </pc:sldChg>
      <pc:sldChg chg="del">
        <pc:chgData name="Kaczmarek, Bartosz" userId="72237c8f-dc58-4361-bc9a-df5303d95609" providerId="ADAL" clId="{542CBFB8-A228-4E63-A681-4C3A17DAAFBD}" dt="2023-06-29T08:04:43.231" v="0" actId="47"/>
        <pc:sldMkLst>
          <pc:docMk/>
          <pc:sldMk cId="1253774561" sldId="306"/>
        </pc:sldMkLst>
      </pc:sldChg>
      <pc:sldChg chg="del">
        <pc:chgData name="Kaczmarek, Bartosz" userId="72237c8f-dc58-4361-bc9a-df5303d95609" providerId="ADAL" clId="{542CBFB8-A228-4E63-A681-4C3A17DAAFBD}" dt="2023-06-29T08:04:43.231" v="0" actId="47"/>
        <pc:sldMkLst>
          <pc:docMk/>
          <pc:sldMk cId="3828992135" sldId="307"/>
        </pc:sldMkLst>
      </pc:sldChg>
      <pc:sldChg chg="del">
        <pc:chgData name="Kaczmarek, Bartosz" userId="72237c8f-dc58-4361-bc9a-df5303d95609" providerId="ADAL" clId="{542CBFB8-A228-4E63-A681-4C3A17DAAFBD}" dt="2023-06-29T08:04:43.231" v="0" actId="47"/>
        <pc:sldMkLst>
          <pc:docMk/>
          <pc:sldMk cId="2959251193" sldId="309"/>
        </pc:sldMkLst>
      </pc:sldChg>
      <pc:sldChg chg="del">
        <pc:chgData name="Kaczmarek, Bartosz" userId="72237c8f-dc58-4361-bc9a-df5303d95609" providerId="ADAL" clId="{542CBFB8-A228-4E63-A681-4C3A17DAAFBD}" dt="2023-06-29T08:04:43.231" v="0" actId="47"/>
        <pc:sldMkLst>
          <pc:docMk/>
          <pc:sldMk cId="3414962479" sldId="310"/>
        </pc:sldMkLst>
      </pc:sldChg>
      <pc:sldChg chg="del">
        <pc:chgData name="Kaczmarek, Bartosz" userId="72237c8f-dc58-4361-bc9a-df5303d95609" providerId="ADAL" clId="{542CBFB8-A228-4E63-A681-4C3A17DAAFBD}" dt="2023-06-29T08:04:43.231" v="0" actId="47"/>
        <pc:sldMkLst>
          <pc:docMk/>
          <pc:sldMk cId="2643349421" sldId="313"/>
        </pc:sldMkLst>
      </pc:sldChg>
      <pc:sldChg chg="del">
        <pc:chgData name="Kaczmarek, Bartosz" userId="72237c8f-dc58-4361-bc9a-df5303d95609" providerId="ADAL" clId="{542CBFB8-A228-4E63-A681-4C3A17DAAFBD}" dt="2023-06-29T08:04:43.231" v="0" actId="47"/>
        <pc:sldMkLst>
          <pc:docMk/>
          <pc:sldMk cId="2765625633" sldId="345"/>
        </pc:sldMkLst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Kopfzeilenplatzhalt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78427" cy="513508"/>
          </a:xfrm>
          <a:prstGeom prst="rect">
            <a:avLst/>
          </a:prstGeom>
        </p:spPr>
        <p:txBody>
          <a:bodyPr vert="horz" lIns="99075" tIns="49538" rIns="99075" bIns="49538" rtlCol="0"/>
          <a:lstStyle>
            <a:lvl1pPr algn="l">
              <a:defRPr sz="1300"/>
            </a:lvl1pPr>
          </a:lstStyle>
          <a:p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idx="1"/>
          </p:nvPr>
        </p:nvSpPr>
        <p:spPr>
          <a:xfrm>
            <a:off x="4023992" y="0"/>
            <a:ext cx="3078427" cy="513508"/>
          </a:xfrm>
          <a:prstGeom prst="rect">
            <a:avLst/>
          </a:prstGeom>
        </p:spPr>
        <p:txBody>
          <a:bodyPr vert="horz" lIns="99075" tIns="49538" rIns="99075" bIns="49538" rtlCol="0"/>
          <a:lstStyle>
            <a:lvl1pPr algn="r">
              <a:defRPr sz="1300"/>
            </a:lvl1pPr>
          </a:lstStyle>
          <a:p>
            <a:fld id="{FA3EEF14-563A-B742-BDB4-47BA2E8EC3F3}" type="datetimeFigureOut">
              <a:rPr lang="de-DE" smtClean="0"/>
              <a:t>24.08.2023</a:t>
            </a:fld>
            <a:endParaRPr lang="de-DE"/>
          </a:p>
        </p:txBody>
      </p:sp>
      <p:sp>
        <p:nvSpPr>
          <p:cNvPr id="4" name="Folienbildplatzhalter 3"/>
          <p:cNvSpPr>
            <a:spLocks noGrp="1" noRot="1" noChangeAspect="1"/>
          </p:cNvSpPr>
          <p:nvPr>
            <p:ph type="sldImg" idx="2"/>
          </p:nvPr>
        </p:nvSpPr>
        <p:spPr>
          <a:xfrm>
            <a:off x="482600" y="1279525"/>
            <a:ext cx="6140450" cy="34544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9075" tIns="49538" rIns="99075" bIns="49538" rtlCol="0" anchor="ctr"/>
          <a:lstStyle/>
          <a:p>
            <a:endParaRPr lang="de-DE"/>
          </a:p>
        </p:txBody>
      </p:sp>
      <p:sp>
        <p:nvSpPr>
          <p:cNvPr id="5" name="Notizenplatzhalter 4"/>
          <p:cNvSpPr>
            <a:spLocks noGrp="1"/>
          </p:cNvSpPr>
          <p:nvPr>
            <p:ph type="body" sz="quarter" idx="3"/>
          </p:nvPr>
        </p:nvSpPr>
        <p:spPr>
          <a:xfrm>
            <a:off x="710407" y="4925407"/>
            <a:ext cx="5683250" cy="4029879"/>
          </a:xfrm>
          <a:prstGeom prst="rect">
            <a:avLst/>
          </a:prstGeom>
        </p:spPr>
        <p:txBody>
          <a:bodyPr vert="horz" lIns="99075" tIns="49538" rIns="99075" bIns="49538" rtlCol="0"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4"/>
          </p:nvPr>
        </p:nvSpPr>
        <p:spPr>
          <a:xfrm>
            <a:off x="0" y="9721107"/>
            <a:ext cx="3078427" cy="513507"/>
          </a:xfrm>
          <a:prstGeom prst="rect">
            <a:avLst/>
          </a:prstGeom>
        </p:spPr>
        <p:txBody>
          <a:bodyPr vert="horz" lIns="99075" tIns="49538" rIns="99075" bIns="49538" rtlCol="0" anchor="b"/>
          <a:lstStyle>
            <a:lvl1pPr algn="l">
              <a:defRPr sz="1300"/>
            </a:lvl1pPr>
          </a:lstStyle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5"/>
          </p:nvPr>
        </p:nvSpPr>
        <p:spPr>
          <a:xfrm>
            <a:off x="4023992" y="9721107"/>
            <a:ext cx="3078427" cy="513507"/>
          </a:xfrm>
          <a:prstGeom prst="rect">
            <a:avLst/>
          </a:prstGeom>
        </p:spPr>
        <p:txBody>
          <a:bodyPr vert="horz" lIns="99075" tIns="49538" rIns="99075" bIns="49538" rtlCol="0" anchor="b"/>
          <a:lstStyle>
            <a:lvl1pPr algn="r">
              <a:defRPr sz="1300"/>
            </a:lvl1pPr>
          </a:lstStyle>
          <a:p>
            <a:fld id="{14731F58-D52E-B84E-836A-723F17DE1299}" type="slidenum">
              <a:rPr lang="de-DE" smtClean="0"/>
              <a:t>‹#›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90015278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1.png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4.jp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1.png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5.jp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1.png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6.jpe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1.png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7.jpe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1.png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8.jp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1.png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9.jpe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1.png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0.jp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1.png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1.jp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1.png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2.jpe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1.png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3.jpe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1.png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4.jpe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1.png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5.jpe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1.png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6.jp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1.png"/></Relationships>
</file>

<file path=ppt/slideLayouts/_rels/slideLayout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7.jp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1.png"/></Relationships>
</file>

<file path=ppt/slideLayouts/_rels/slideLayout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8.jpe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1.png"/></Relationships>
</file>

<file path=ppt/slideLayouts/_rels/slideLayout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9.jpeg"/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g"/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png"/></Relationships>
</file>

<file path=ppt/slideLayouts/_rels/slideLayout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4.jpg"/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1.jpeg"/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2.jpeg"/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3.jpeg"/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4.jpeg"/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5.jpg"/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6.jpg"/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7.jpeg"/><Relationship Id="rId1" Type="http://schemas.openxmlformats.org/officeDocument/2006/relationships/slideMaster" Target="../slideMasters/slideMaster1.xml"/></Relationships>
</file>

<file path=ppt/slideLayouts/_rels/slideLayout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8.jpeg"/><Relationship Id="rId1" Type="http://schemas.openxmlformats.org/officeDocument/2006/relationships/slideMaster" Target="../slideMasters/slideMaster1.xml"/></Relationships>
</file>

<file path=ppt/slideLayouts/_rels/slideLayout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9.jpeg"/><Relationship Id="rId1" Type="http://schemas.openxmlformats.org/officeDocument/2006/relationships/slideMaster" Target="../slideMasters/slideMaster1.xml"/></Relationships>
</file>

<file path=ppt/slideLayouts/_rels/slideLayout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30.jpeg"/><Relationship Id="rId1" Type="http://schemas.openxmlformats.org/officeDocument/2006/relationships/slideMaster" Target="../slideMasters/slideMaster1.xml"/></Relationships>
</file>

<file path=ppt/slideLayouts/_rels/slideLayout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6.jpg"/><Relationship Id="rId1" Type="http://schemas.openxmlformats.org/officeDocument/2006/relationships/slideMaster" Target="../slideMasters/slideMaster1.xml"/></Relationships>
</file>

<file path=ppt/slideLayouts/_rels/slideLayout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31.jpeg"/><Relationship Id="rId1" Type="http://schemas.openxmlformats.org/officeDocument/2006/relationships/slideMaster" Target="../slideMasters/slideMaster1.xml"/></Relationships>
</file>

<file path=ppt/slideLayouts/_rels/slideLayout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32.jpeg"/><Relationship Id="rId1" Type="http://schemas.openxmlformats.org/officeDocument/2006/relationships/slideMaster" Target="../slideMasters/slideMaster1.xml"/></Relationships>
</file>

<file path=ppt/slideLayouts/_rels/slideLayout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33.jpeg"/><Relationship Id="rId1" Type="http://schemas.openxmlformats.org/officeDocument/2006/relationships/slideMaster" Target="../slideMasters/slideMaster1.xml"/></Relationships>
</file>

<file path=ppt/slideLayouts/_rels/slideLayout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34.jpeg"/><Relationship Id="rId1" Type="http://schemas.openxmlformats.org/officeDocument/2006/relationships/slideMaster" Target="../slideMasters/slideMaster1.xml"/></Relationships>
</file>

<file path=ppt/slideLayouts/_rels/slideLayout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35.jpeg"/><Relationship Id="rId1" Type="http://schemas.openxmlformats.org/officeDocument/2006/relationships/slideMaster" Target="../slideMasters/slideMaster1.xml"/></Relationships>
</file>

<file path=ppt/slideLayouts/_rels/slideLayout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36.jpeg"/><Relationship Id="rId1" Type="http://schemas.openxmlformats.org/officeDocument/2006/relationships/slideMaster" Target="../slideMasters/slideMaster1.xml"/></Relationships>
</file>

<file path=ppt/slideLayouts/_rels/slideLayout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37.jpeg"/><Relationship Id="rId1" Type="http://schemas.openxmlformats.org/officeDocument/2006/relationships/slideMaster" Target="../slideMasters/slideMaster1.xml"/></Relationships>
</file>

<file path=ppt/slideLayouts/_rels/slideLayout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38.jpeg"/><Relationship Id="rId1" Type="http://schemas.openxmlformats.org/officeDocument/2006/relationships/slideMaster" Target="../slideMasters/slideMaster1.xml"/></Relationships>
</file>

<file path=ppt/slideLayouts/_rels/slideLayout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39.jpeg"/><Relationship Id="rId1" Type="http://schemas.openxmlformats.org/officeDocument/2006/relationships/slideMaster" Target="../slideMasters/slideMaster1.xml"/></Relationships>
</file>

<file path=ppt/slideLayouts/_rels/slideLayout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40.jpeg"/><Relationship Id="rId1" Type="http://schemas.openxmlformats.org/officeDocument/2006/relationships/slideMaster" Target="../slideMasters/slideMaster1.xml"/></Relationships>
</file>

<file path=ppt/slideLayouts/_rels/slideLayout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8.jpg"/><Relationship Id="rId1" Type="http://schemas.openxmlformats.org/officeDocument/2006/relationships/slideMaster" Target="../slideMasters/slideMaster1.xml"/></Relationships>
</file>

<file path=ppt/slideLayouts/_rels/slideLayout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41.jpeg"/><Relationship Id="rId1" Type="http://schemas.openxmlformats.org/officeDocument/2006/relationships/slideMaster" Target="../slideMasters/slideMaster1.xml"/></Relationships>
</file>

<file path=ppt/slideLayouts/_rels/slideLayout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42.jpeg"/><Relationship Id="rId1" Type="http://schemas.openxmlformats.org/officeDocument/2006/relationships/slideMaster" Target="../slideMasters/slideMaster1.xml"/></Relationships>
</file>

<file path=ppt/slideLayouts/_rels/slideLayout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43.jpeg"/><Relationship Id="rId1" Type="http://schemas.openxmlformats.org/officeDocument/2006/relationships/slideMaster" Target="../slideMasters/slideMaster1.xml"/></Relationships>
</file>

<file path=ppt/slideLayouts/_rels/slideLayout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4.jpg"/><Relationship Id="rId1" Type="http://schemas.openxmlformats.org/officeDocument/2006/relationships/slideMaster" Target="../slideMasters/slideMaster1.xml"/></Relationships>
</file>

<file path=ppt/slideLayouts/_rels/slideLayout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44.jpeg"/><Relationship Id="rId1" Type="http://schemas.openxmlformats.org/officeDocument/2006/relationships/slideMaster" Target="../slideMasters/slideMaster1.xml"/></Relationships>
</file>

<file path=ppt/slideLayouts/_rels/slideLayout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45.jpg"/><Relationship Id="rId1" Type="http://schemas.openxmlformats.org/officeDocument/2006/relationships/slideMaster" Target="../slideMasters/slideMaster1.xml"/></Relationships>
</file>

<file path=ppt/slideLayouts/_rels/slideLayout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46.jpeg"/><Relationship Id="rId1" Type="http://schemas.openxmlformats.org/officeDocument/2006/relationships/slideMaster" Target="../slideMasters/slideMaster1.xml"/></Relationships>
</file>

<file path=ppt/slideLayouts/_rels/slideLayout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47.jpeg"/><Relationship Id="rId1" Type="http://schemas.openxmlformats.org/officeDocument/2006/relationships/slideMaster" Target="../slideMasters/slideMaster1.xml"/></Relationships>
</file>

<file path=ppt/slideLayouts/_rels/slideLayout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48.jpe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1.png"/></Relationships>
</file>

<file path=ppt/slideLayouts/_rels/slideLayout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6.jp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1.png"/></Relationships>
</file>

<file path=ppt/slideLayouts/_rels/slideLayout5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5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5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5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5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5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5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6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6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6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6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49.jpe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1.png"/></Relationships>
</file>

<file path=ppt/slideLayouts/_rels/slideLayout6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50.jpe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1.png"/></Relationships>
</file>

<file path=ppt/slideLayouts/_rels/slideLayout6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51.jpe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1.png"/></Relationships>
</file>

<file path=ppt/slideLayouts/_rels/slideLayout6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52.jpe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1.png"/></Relationships>
</file>

<file path=ppt/slideLayouts/_rels/slideLayout6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49.jpeg"/><Relationship Id="rId1" Type="http://schemas.openxmlformats.org/officeDocument/2006/relationships/slideMaster" Target="../slideMasters/slideMaster1.xml"/></Relationships>
</file>

<file path=ppt/slideLayouts/_rels/slideLayout6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50.jpeg"/><Relationship Id="rId1" Type="http://schemas.openxmlformats.org/officeDocument/2006/relationships/slideMaster" Target="../slideMasters/slideMaster1.xml"/></Relationships>
</file>

<file path=ppt/slideLayouts/_rels/slideLayout6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38.jpeg"/><Relationship Id="rId1" Type="http://schemas.openxmlformats.org/officeDocument/2006/relationships/slideMaster" Target="../slideMasters/slideMaster1.xml"/></Relationships>
</file>

<file path=ppt/slideLayouts/_rels/slideLayout7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53.jpeg"/><Relationship Id="rId1" Type="http://schemas.openxmlformats.org/officeDocument/2006/relationships/slideMaster" Target="../slideMasters/slideMaster1.xml"/></Relationships>
</file>

<file path=ppt/slideLayouts/_rels/slideLayout7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49.jpeg"/><Relationship Id="rId1" Type="http://schemas.openxmlformats.org/officeDocument/2006/relationships/slideMaster" Target="../slideMasters/slideMaster1.xml"/></Relationships>
</file>

<file path=ppt/slideLayouts/_rels/slideLayout7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50.jpeg"/><Relationship Id="rId1" Type="http://schemas.openxmlformats.org/officeDocument/2006/relationships/slideMaster" Target="../slideMasters/slideMaster1.xml"/></Relationships>
</file>

<file path=ppt/slideLayouts/_rels/slideLayout7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50.jpe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1.png"/></Relationships>
</file>

<file path=ppt/slideLayouts/_rels/slideLayout7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54.jpeg"/><Relationship Id="rId1" Type="http://schemas.openxmlformats.org/officeDocument/2006/relationships/slideMaster" Target="../slideMasters/slideMaster1.xml"/></Relationships>
</file>

<file path=ppt/slideLayouts/_rels/slideLayout7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55.jpeg"/><Relationship Id="rId1" Type="http://schemas.openxmlformats.org/officeDocument/2006/relationships/slideMaster" Target="../slideMasters/slideMaster1.xml"/></Relationships>
</file>

<file path=ppt/slideLayouts/_rels/slideLayout7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2.jpeg"/><Relationship Id="rId1" Type="http://schemas.openxmlformats.org/officeDocument/2006/relationships/slideMaster" Target="../slideMasters/slideMaster1.xml"/></Relationships>
</file>

<file path=ppt/slideLayouts/_rels/slideLayout7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0.jpg"/><Relationship Id="rId1" Type="http://schemas.openxmlformats.org/officeDocument/2006/relationships/slideMaster" Target="../slideMasters/slideMaster1.xml"/></Relationships>
</file>

<file path=ppt/slideLayouts/_rels/slideLayout7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56.jpeg"/><Relationship Id="rId1" Type="http://schemas.openxmlformats.org/officeDocument/2006/relationships/slideMaster" Target="../slideMasters/slideMaster1.xml"/></Relationships>
</file>

<file path=ppt/slideLayouts/_rels/slideLayout7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57.jpeg"/><Relationship Id="rId1" Type="http://schemas.openxmlformats.org/officeDocument/2006/relationships/slideMaster" Target="../slideMasters/slideMaster1.xml"/></Relationships>
</file>

<file path=ppt/slideLayouts/_rels/slideLayout8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58.jpeg"/><Relationship Id="rId1" Type="http://schemas.openxmlformats.org/officeDocument/2006/relationships/slideMaster" Target="../slideMasters/slideMaster1.xml"/></Relationships>
</file>

<file path=ppt/slideLayouts/_rels/slideLayout8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3.jpeg"/><Relationship Id="rId1" Type="http://schemas.openxmlformats.org/officeDocument/2006/relationships/slideMaster" Target="../slideMasters/slideMaster1.xml"/></Relationships>
</file>

<file path=ppt/slideLayouts/_rels/slideLayout8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4.jpeg"/><Relationship Id="rId1" Type="http://schemas.openxmlformats.org/officeDocument/2006/relationships/slideMaster" Target="../slideMasters/slideMaster1.xml"/></Relationships>
</file>

<file path=ppt/slideLayouts/_rels/slideLayout8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2.jpe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1_Title or Final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Grafik 6">
            <a:extLst>
              <a:ext uri="{FF2B5EF4-FFF2-40B4-BE49-F238E27FC236}">
                <a16:creationId xmlns:a16="http://schemas.microsoft.com/office/drawing/2014/main" id="{93121AAB-767F-C44C-92CE-E814062A2AD1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5884" y="0"/>
            <a:ext cx="12180231" cy="6857999"/>
          </a:xfrm>
          <a:prstGeom prst="rect">
            <a:avLst/>
          </a:prstGeom>
        </p:spPr>
      </p:pic>
      <p:pic>
        <p:nvPicPr>
          <p:cNvPr id="11" name="Grafik 10">
            <a:extLst>
              <a:ext uri="{FF2B5EF4-FFF2-40B4-BE49-F238E27FC236}">
                <a16:creationId xmlns:a16="http://schemas.microsoft.com/office/drawing/2014/main" id="{987AF24A-3C07-014A-833A-B5A24A5B091C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3" name="Textplatzhalter 12">
            <a:extLst>
              <a:ext uri="{FF2B5EF4-FFF2-40B4-BE49-F238E27FC236}">
                <a16:creationId xmlns:a16="http://schemas.microsoft.com/office/drawing/2014/main" id="{E87E73B4-647A-8747-A684-7F670BDE6FFA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1235074" y="1844675"/>
            <a:ext cx="8533333" cy="3168650"/>
          </a:xfrm>
          <a:prstGeom prst="rect">
            <a:avLst/>
          </a:prstGeom>
        </p:spPr>
        <p:txBody>
          <a:bodyPr anchor="ctr"/>
          <a:lstStyle>
            <a:lvl1pPr>
              <a:defRPr sz="6000" b="1" i="0" baseline="0">
                <a:solidFill>
                  <a:schemeClr val="bg1"/>
                </a:solidFill>
                <a:latin typeface="Arial" panose="020B0604020202020204" pitchFamily="34" charset="0"/>
              </a:defRPr>
            </a:lvl1pPr>
          </a:lstStyle>
          <a:p>
            <a:pPr lvl="0"/>
            <a:r>
              <a:rPr lang="de-DE" dirty="0"/>
              <a:t>Title Headline</a:t>
            </a:r>
          </a:p>
        </p:txBody>
      </p:sp>
      <p:pic>
        <p:nvPicPr>
          <p:cNvPr id="6" name="Picture 5" descr="A close up of a sign&#10;&#10;Description automatically generated">
            <a:extLst>
              <a:ext uri="{FF2B5EF4-FFF2-40B4-BE49-F238E27FC236}">
                <a16:creationId xmlns:a16="http://schemas.microsoft.com/office/drawing/2014/main" id="{A1085A02-53F7-4163-9CD1-EF0853BE0872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1253889" y="5388162"/>
            <a:ext cx="630475" cy="118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50627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_Title or Final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Grafik 8">
            <a:extLst>
              <a:ext uri="{FF2B5EF4-FFF2-40B4-BE49-F238E27FC236}">
                <a16:creationId xmlns:a16="http://schemas.microsoft.com/office/drawing/2014/main" id="{9309CE93-877B-F641-9DE7-D18A459791A9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-3313"/>
            <a:ext cx="12186113" cy="6861311"/>
          </a:xfrm>
          <a:prstGeom prst="rect">
            <a:avLst/>
          </a:prstGeom>
        </p:spPr>
      </p:pic>
      <p:pic>
        <p:nvPicPr>
          <p:cNvPr id="11" name="Grafik 10">
            <a:extLst>
              <a:ext uri="{FF2B5EF4-FFF2-40B4-BE49-F238E27FC236}">
                <a16:creationId xmlns:a16="http://schemas.microsoft.com/office/drawing/2014/main" id="{0D770B25-753E-C64F-9EBB-743949905DE4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2" name="Textplatzhalter 12">
            <a:extLst>
              <a:ext uri="{FF2B5EF4-FFF2-40B4-BE49-F238E27FC236}">
                <a16:creationId xmlns:a16="http://schemas.microsoft.com/office/drawing/2014/main" id="{22E3C466-BCF6-6647-AED6-08B8C1B9FE28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1235074" y="1844675"/>
            <a:ext cx="8533333" cy="3168650"/>
          </a:xfrm>
          <a:prstGeom prst="rect">
            <a:avLst/>
          </a:prstGeom>
        </p:spPr>
        <p:txBody>
          <a:bodyPr anchor="ctr"/>
          <a:lstStyle>
            <a:lvl1pPr>
              <a:defRPr sz="6000" b="1" i="0" baseline="0">
                <a:solidFill>
                  <a:schemeClr val="bg1"/>
                </a:solidFill>
                <a:latin typeface="Arial" panose="020B0604020202020204" pitchFamily="34" charset="0"/>
              </a:defRPr>
            </a:lvl1pPr>
          </a:lstStyle>
          <a:p>
            <a:pPr lvl="0"/>
            <a:r>
              <a:rPr lang="de-DE" dirty="0"/>
              <a:t>Title Headline</a:t>
            </a:r>
          </a:p>
        </p:txBody>
      </p:sp>
      <p:pic>
        <p:nvPicPr>
          <p:cNvPr id="14" name="Picture 5" descr="A close up of a sign&#10;&#10;Description automatically generated">
            <a:extLst>
              <a:ext uri="{FF2B5EF4-FFF2-40B4-BE49-F238E27FC236}">
                <a16:creationId xmlns:a16="http://schemas.microsoft.com/office/drawing/2014/main" id="{5B0D0F83-FE53-2042-B34E-B0B93FD0F68D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1253889" y="5388162"/>
            <a:ext cx="630475" cy="118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8416962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3_Title or Final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Grafik 5">
            <a:extLst>
              <a:ext uri="{FF2B5EF4-FFF2-40B4-BE49-F238E27FC236}">
                <a16:creationId xmlns:a16="http://schemas.microsoft.com/office/drawing/2014/main" id="{707C53C5-0B40-8D48-9020-8AC845BCA2E5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-3313"/>
            <a:ext cx="12186115" cy="6861312"/>
          </a:xfrm>
          <a:prstGeom prst="rect">
            <a:avLst/>
          </a:prstGeom>
        </p:spPr>
      </p:pic>
      <p:pic>
        <p:nvPicPr>
          <p:cNvPr id="10" name="Grafik 9">
            <a:extLst>
              <a:ext uri="{FF2B5EF4-FFF2-40B4-BE49-F238E27FC236}">
                <a16:creationId xmlns:a16="http://schemas.microsoft.com/office/drawing/2014/main" id="{45FF18EB-7DBE-F348-8F07-506B772D19C2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1" name="Textplatzhalter 12">
            <a:extLst>
              <a:ext uri="{FF2B5EF4-FFF2-40B4-BE49-F238E27FC236}">
                <a16:creationId xmlns:a16="http://schemas.microsoft.com/office/drawing/2014/main" id="{155DAF8A-9121-FC43-A01E-71B1F1E1B496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1235074" y="1844675"/>
            <a:ext cx="8533333" cy="3168650"/>
          </a:xfrm>
          <a:prstGeom prst="rect">
            <a:avLst/>
          </a:prstGeom>
        </p:spPr>
        <p:txBody>
          <a:bodyPr anchor="ctr"/>
          <a:lstStyle>
            <a:lvl1pPr>
              <a:defRPr sz="6000" b="1" i="0" baseline="0">
                <a:solidFill>
                  <a:schemeClr val="bg1"/>
                </a:solidFill>
                <a:latin typeface="Arial" panose="020B0604020202020204" pitchFamily="34" charset="0"/>
              </a:defRPr>
            </a:lvl1pPr>
          </a:lstStyle>
          <a:p>
            <a:pPr lvl="0"/>
            <a:r>
              <a:rPr lang="de-DE" dirty="0"/>
              <a:t>Title Headline</a:t>
            </a:r>
          </a:p>
        </p:txBody>
      </p:sp>
      <p:pic>
        <p:nvPicPr>
          <p:cNvPr id="12" name="Picture 5" descr="A close up of a sign&#10;&#10;Description automatically generated">
            <a:extLst>
              <a:ext uri="{FF2B5EF4-FFF2-40B4-BE49-F238E27FC236}">
                <a16:creationId xmlns:a16="http://schemas.microsoft.com/office/drawing/2014/main" id="{94ED672A-C9E4-CC4A-AC25-03D97F493C12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1253889" y="5388162"/>
            <a:ext cx="630475" cy="118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7844097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4_Title or Final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Grafik 2" descr="Ein Bild, das draußen, Skifahren, Mann, schwimmend enthält.&#10;&#10;Automatisch generierte Beschreibung">
            <a:extLst>
              <a:ext uri="{FF2B5EF4-FFF2-40B4-BE49-F238E27FC236}">
                <a16:creationId xmlns:a16="http://schemas.microsoft.com/office/drawing/2014/main" id="{7324B93A-0844-FF41-95AF-6094435FB765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-3313"/>
            <a:ext cx="12186116" cy="6861313"/>
          </a:xfrm>
          <a:prstGeom prst="rect">
            <a:avLst/>
          </a:prstGeom>
        </p:spPr>
      </p:pic>
      <p:pic>
        <p:nvPicPr>
          <p:cNvPr id="6" name="Grafik 5">
            <a:extLst>
              <a:ext uri="{FF2B5EF4-FFF2-40B4-BE49-F238E27FC236}">
                <a16:creationId xmlns:a16="http://schemas.microsoft.com/office/drawing/2014/main" id="{EF9E4D0B-A433-8241-8117-BE6970C7DA7F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8" name="Textplatzhalter 12">
            <a:extLst>
              <a:ext uri="{FF2B5EF4-FFF2-40B4-BE49-F238E27FC236}">
                <a16:creationId xmlns:a16="http://schemas.microsoft.com/office/drawing/2014/main" id="{EF9E4E3E-8054-8446-B7DC-769B1B3AF61F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1235074" y="1844675"/>
            <a:ext cx="8533333" cy="3168650"/>
          </a:xfrm>
          <a:prstGeom prst="rect">
            <a:avLst/>
          </a:prstGeom>
        </p:spPr>
        <p:txBody>
          <a:bodyPr anchor="ctr"/>
          <a:lstStyle>
            <a:lvl1pPr>
              <a:defRPr sz="6000" b="1" i="0" baseline="0">
                <a:solidFill>
                  <a:schemeClr val="bg1"/>
                </a:solidFill>
                <a:latin typeface="Arial" panose="020B0604020202020204" pitchFamily="34" charset="0"/>
              </a:defRPr>
            </a:lvl1pPr>
          </a:lstStyle>
          <a:p>
            <a:pPr lvl="0"/>
            <a:r>
              <a:rPr lang="de-DE" dirty="0"/>
              <a:t>Title Headline</a:t>
            </a:r>
          </a:p>
        </p:txBody>
      </p:sp>
      <p:pic>
        <p:nvPicPr>
          <p:cNvPr id="10" name="Picture 5" descr="A close up of a sign&#10;&#10;Description automatically generated">
            <a:extLst>
              <a:ext uri="{FF2B5EF4-FFF2-40B4-BE49-F238E27FC236}">
                <a16:creationId xmlns:a16="http://schemas.microsoft.com/office/drawing/2014/main" id="{98AD3BE7-04F7-C344-B033-A9706E66DF45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1253889" y="5388162"/>
            <a:ext cx="630475" cy="118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2088506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5_Title or Final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Grafik 3" descr="Ein Bild, das draußen, Skifahren, Mann, schwimmend enthält.&#10;&#10;Automatisch generierte Beschreibung">
            <a:extLst>
              <a:ext uri="{FF2B5EF4-FFF2-40B4-BE49-F238E27FC236}">
                <a16:creationId xmlns:a16="http://schemas.microsoft.com/office/drawing/2014/main" id="{C6E41D84-EBDB-744D-A59B-07D1C3296D30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-3313"/>
            <a:ext cx="12192000" cy="6864626"/>
          </a:xfrm>
          <a:prstGeom prst="rect">
            <a:avLst/>
          </a:prstGeom>
        </p:spPr>
      </p:pic>
      <p:pic>
        <p:nvPicPr>
          <p:cNvPr id="6" name="Grafik 5">
            <a:extLst>
              <a:ext uri="{FF2B5EF4-FFF2-40B4-BE49-F238E27FC236}">
                <a16:creationId xmlns:a16="http://schemas.microsoft.com/office/drawing/2014/main" id="{7E20EABC-2B1D-2740-965D-4D8EEFDE3C84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9" name="Textplatzhalter 12">
            <a:extLst>
              <a:ext uri="{FF2B5EF4-FFF2-40B4-BE49-F238E27FC236}">
                <a16:creationId xmlns:a16="http://schemas.microsoft.com/office/drawing/2014/main" id="{0F7403B9-8A58-8D47-8395-F13FDE53AAD2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1235074" y="1844675"/>
            <a:ext cx="8533333" cy="3168650"/>
          </a:xfrm>
          <a:prstGeom prst="rect">
            <a:avLst/>
          </a:prstGeom>
        </p:spPr>
        <p:txBody>
          <a:bodyPr anchor="ctr"/>
          <a:lstStyle>
            <a:lvl1pPr>
              <a:defRPr sz="6000" b="1" i="0" baseline="0">
                <a:solidFill>
                  <a:schemeClr val="bg1"/>
                </a:solidFill>
                <a:latin typeface="Arial" panose="020B0604020202020204" pitchFamily="34" charset="0"/>
              </a:defRPr>
            </a:lvl1pPr>
          </a:lstStyle>
          <a:p>
            <a:pPr lvl="0"/>
            <a:r>
              <a:rPr lang="de-DE" dirty="0"/>
              <a:t>Title Headline</a:t>
            </a:r>
          </a:p>
        </p:txBody>
      </p:sp>
      <p:pic>
        <p:nvPicPr>
          <p:cNvPr id="10" name="Picture 5" descr="A close up of a sign&#10;&#10;Description automatically generated">
            <a:extLst>
              <a:ext uri="{FF2B5EF4-FFF2-40B4-BE49-F238E27FC236}">
                <a16:creationId xmlns:a16="http://schemas.microsoft.com/office/drawing/2014/main" id="{1705B02A-1A17-534B-B1D2-93EDA71C8B20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1253889" y="5388162"/>
            <a:ext cx="630475" cy="118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1034331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6_Title or Final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Grafik 5">
            <a:extLst>
              <a:ext uri="{FF2B5EF4-FFF2-40B4-BE49-F238E27FC236}">
                <a16:creationId xmlns:a16="http://schemas.microsoft.com/office/drawing/2014/main" id="{8BB1C329-2164-E949-80F5-6A7A17395C16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12186113" cy="6861311"/>
          </a:xfrm>
          <a:prstGeom prst="rect">
            <a:avLst/>
          </a:prstGeom>
        </p:spPr>
      </p:pic>
      <p:pic>
        <p:nvPicPr>
          <p:cNvPr id="8" name="Grafik 7">
            <a:extLst>
              <a:ext uri="{FF2B5EF4-FFF2-40B4-BE49-F238E27FC236}">
                <a16:creationId xmlns:a16="http://schemas.microsoft.com/office/drawing/2014/main" id="{4B594220-5FF8-E045-9EBC-4CA1F346562E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0" name="Textplatzhalter 12">
            <a:extLst>
              <a:ext uri="{FF2B5EF4-FFF2-40B4-BE49-F238E27FC236}">
                <a16:creationId xmlns:a16="http://schemas.microsoft.com/office/drawing/2014/main" id="{7935A641-536F-9A40-9B71-DDDCD52CB079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1235074" y="1844675"/>
            <a:ext cx="8533333" cy="3168650"/>
          </a:xfrm>
          <a:prstGeom prst="rect">
            <a:avLst/>
          </a:prstGeom>
        </p:spPr>
        <p:txBody>
          <a:bodyPr anchor="ctr"/>
          <a:lstStyle>
            <a:lvl1pPr>
              <a:defRPr sz="6000" b="1" i="0" baseline="0">
                <a:solidFill>
                  <a:schemeClr val="bg1"/>
                </a:solidFill>
                <a:latin typeface="Arial" panose="020B0604020202020204" pitchFamily="34" charset="0"/>
              </a:defRPr>
            </a:lvl1pPr>
          </a:lstStyle>
          <a:p>
            <a:pPr lvl="0"/>
            <a:r>
              <a:rPr lang="de-DE" dirty="0"/>
              <a:t>Title Headline</a:t>
            </a:r>
          </a:p>
        </p:txBody>
      </p:sp>
      <p:pic>
        <p:nvPicPr>
          <p:cNvPr id="11" name="Picture 5" descr="A close up of a sign&#10;&#10;Description automatically generated">
            <a:extLst>
              <a:ext uri="{FF2B5EF4-FFF2-40B4-BE49-F238E27FC236}">
                <a16:creationId xmlns:a16="http://schemas.microsoft.com/office/drawing/2014/main" id="{EC6668B8-BD1F-B643-B20B-3DFFEBAE3262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1253889" y="5388162"/>
            <a:ext cx="630475" cy="118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9812469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7_Title or Final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Grafik 2" descr="Ein Bild, das draußen, Skifahren, Schnee, Hügel enthält.&#10;&#10;Automatisch generierte Beschreibung">
            <a:extLst>
              <a:ext uri="{FF2B5EF4-FFF2-40B4-BE49-F238E27FC236}">
                <a16:creationId xmlns:a16="http://schemas.microsoft.com/office/drawing/2014/main" id="{EFAE1068-C122-A743-9027-D37FE954D029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-3313"/>
            <a:ext cx="12186116" cy="6861313"/>
          </a:xfrm>
          <a:prstGeom prst="rect">
            <a:avLst/>
          </a:prstGeom>
        </p:spPr>
      </p:pic>
      <p:pic>
        <p:nvPicPr>
          <p:cNvPr id="6" name="Grafik 5">
            <a:extLst>
              <a:ext uri="{FF2B5EF4-FFF2-40B4-BE49-F238E27FC236}">
                <a16:creationId xmlns:a16="http://schemas.microsoft.com/office/drawing/2014/main" id="{01A13DBF-7682-9841-81D3-2BA6612D903E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8" name="Textplatzhalter 12">
            <a:extLst>
              <a:ext uri="{FF2B5EF4-FFF2-40B4-BE49-F238E27FC236}">
                <a16:creationId xmlns:a16="http://schemas.microsoft.com/office/drawing/2014/main" id="{020DBE95-DDFF-1D43-B484-474AAF5E9AC9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1235074" y="1844675"/>
            <a:ext cx="8533333" cy="3168650"/>
          </a:xfrm>
          <a:prstGeom prst="rect">
            <a:avLst/>
          </a:prstGeom>
        </p:spPr>
        <p:txBody>
          <a:bodyPr anchor="ctr"/>
          <a:lstStyle>
            <a:lvl1pPr>
              <a:defRPr sz="6000" b="1" i="0" baseline="0">
                <a:solidFill>
                  <a:schemeClr val="bg1"/>
                </a:solidFill>
                <a:latin typeface="Arial" panose="020B0604020202020204" pitchFamily="34" charset="0"/>
              </a:defRPr>
            </a:lvl1pPr>
          </a:lstStyle>
          <a:p>
            <a:pPr lvl="0"/>
            <a:r>
              <a:rPr lang="de-DE" dirty="0"/>
              <a:t>Title Headline</a:t>
            </a:r>
          </a:p>
        </p:txBody>
      </p:sp>
      <p:pic>
        <p:nvPicPr>
          <p:cNvPr id="10" name="Picture 5" descr="A close up of a sign&#10;&#10;Description automatically generated">
            <a:extLst>
              <a:ext uri="{FF2B5EF4-FFF2-40B4-BE49-F238E27FC236}">
                <a16:creationId xmlns:a16="http://schemas.microsoft.com/office/drawing/2014/main" id="{D21FE643-6A05-4E4B-A845-E17A60CDD218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1253889" y="5388162"/>
            <a:ext cx="630475" cy="118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544845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8_Title or Final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Grafik 5">
            <a:extLst>
              <a:ext uri="{FF2B5EF4-FFF2-40B4-BE49-F238E27FC236}">
                <a16:creationId xmlns:a16="http://schemas.microsoft.com/office/drawing/2014/main" id="{D1C65502-9921-BF4B-9013-A43572AC3089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12186115" cy="6861312"/>
          </a:xfrm>
          <a:prstGeom prst="rect">
            <a:avLst/>
          </a:prstGeom>
        </p:spPr>
      </p:pic>
      <p:pic>
        <p:nvPicPr>
          <p:cNvPr id="9" name="Grafik 8">
            <a:extLst>
              <a:ext uri="{FF2B5EF4-FFF2-40B4-BE49-F238E27FC236}">
                <a16:creationId xmlns:a16="http://schemas.microsoft.com/office/drawing/2014/main" id="{FCD7E043-0995-3242-BC14-24CADDD0FFF3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0" y="3313"/>
            <a:ext cx="12192000" cy="6858000"/>
          </a:xfrm>
          <a:prstGeom prst="rect">
            <a:avLst/>
          </a:prstGeom>
        </p:spPr>
      </p:pic>
      <p:sp>
        <p:nvSpPr>
          <p:cNvPr id="10" name="Textplatzhalter 12">
            <a:extLst>
              <a:ext uri="{FF2B5EF4-FFF2-40B4-BE49-F238E27FC236}">
                <a16:creationId xmlns:a16="http://schemas.microsoft.com/office/drawing/2014/main" id="{A00AEC54-611A-8745-B055-339538A404A5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1235074" y="1844675"/>
            <a:ext cx="8533333" cy="3168650"/>
          </a:xfrm>
          <a:prstGeom prst="rect">
            <a:avLst/>
          </a:prstGeom>
        </p:spPr>
        <p:txBody>
          <a:bodyPr anchor="ctr"/>
          <a:lstStyle>
            <a:lvl1pPr>
              <a:defRPr sz="6000" b="1" i="0" baseline="0">
                <a:solidFill>
                  <a:schemeClr val="bg1"/>
                </a:solidFill>
                <a:latin typeface="Arial" panose="020B0604020202020204" pitchFamily="34" charset="0"/>
              </a:defRPr>
            </a:lvl1pPr>
          </a:lstStyle>
          <a:p>
            <a:pPr lvl="0"/>
            <a:r>
              <a:rPr lang="de-DE" dirty="0"/>
              <a:t>Title Headline</a:t>
            </a:r>
          </a:p>
        </p:txBody>
      </p:sp>
      <p:pic>
        <p:nvPicPr>
          <p:cNvPr id="11" name="Picture 5" descr="A close up of a sign&#10;&#10;Description automatically generated">
            <a:extLst>
              <a:ext uri="{FF2B5EF4-FFF2-40B4-BE49-F238E27FC236}">
                <a16:creationId xmlns:a16="http://schemas.microsoft.com/office/drawing/2014/main" id="{6BE55181-F2E3-8B43-9682-CB0990FF75D7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1253889" y="5388162"/>
            <a:ext cx="630475" cy="118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6119938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9_Title or Final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Grafik 5">
            <a:extLst>
              <a:ext uri="{FF2B5EF4-FFF2-40B4-BE49-F238E27FC236}">
                <a16:creationId xmlns:a16="http://schemas.microsoft.com/office/drawing/2014/main" id="{21663E46-2DA5-3D4A-9C4B-83C2073AA28F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-3313"/>
            <a:ext cx="12186115" cy="6861312"/>
          </a:xfrm>
          <a:prstGeom prst="rect">
            <a:avLst/>
          </a:prstGeom>
        </p:spPr>
      </p:pic>
      <p:pic>
        <p:nvPicPr>
          <p:cNvPr id="9" name="Grafik 8">
            <a:extLst>
              <a:ext uri="{FF2B5EF4-FFF2-40B4-BE49-F238E27FC236}">
                <a16:creationId xmlns:a16="http://schemas.microsoft.com/office/drawing/2014/main" id="{80C81D52-EE92-424C-B4B0-80FD9AC376CD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0" name="Textplatzhalter 12">
            <a:extLst>
              <a:ext uri="{FF2B5EF4-FFF2-40B4-BE49-F238E27FC236}">
                <a16:creationId xmlns:a16="http://schemas.microsoft.com/office/drawing/2014/main" id="{889D6EAD-869E-5148-B243-A0055706572E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1235074" y="1844675"/>
            <a:ext cx="8533333" cy="3168650"/>
          </a:xfrm>
          <a:prstGeom prst="rect">
            <a:avLst/>
          </a:prstGeom>
        </p:spPr>
        <p:txBody>
          <a:bodyPr anchor="ctr"/>
          <a:lstStyle>
            <a:lvl1pPr>
              <a:defRPr sz="6000" b="1" i="0" baseline="0">
                <a:solidFill>
                  <a:schemeClr val="bg1"/>
                </a:solidFill>
                <a:latin typeface="Arial" panose="020B0604020202020204" pitchFamily="34" charset="0"/>
              </a:defRPr>
            </a:lvl1pPr>
          </a:lstStyle>
          <a:p>
            <a:pPr lvl="0"/>
            <a:r>
              <a:rPr lang="de-DE" dirty="0"/>
              <a:t>Title Headline</a:t>
            </a:r>
          </a:p>
        </p:txBody>
      </p:sp>
      <p:pic>
        <p:nvPicPr>
          <p:cNvPr id="11" name="Picture 5" descr="A close up of a sign&#10;&#10;Description automatically generated">
            <a:extLst>
              <a:ext uri="{FF2B5EF4-FFF2-40B4-BE49-F238E27FC236}">
                <a16:creationId xmlns:a16="http://schemas.microsoft.com/office/drawing/2014/main" id="{895E8998-F383-FD4D-BE0A-4C641F9D0FA7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1253889" y="5388162"/>
            <a:ext cx="630475" cy="118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7000208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0_Title or Final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Grafik 2" descr="Ein Bild, das Schnee, draußen, sitzend, Mann enthält.&#10;&#10;Automatisch generierte Beschreibung">
            <a:extLst>
              <a:ext uri="{FF2B5EF4-FFF2-40B4-BE49-F238E27FC236}">
                <a16:creationId xmlns:a16="http://schemas.microsoft.com/office/drawing/2014/main" id="{F3D87805-65C5-E344-9981-8E5752583B1D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-3313"/>
            <a:ext cx="12186116" cy="6861313"/>
          </a:xfrm>
          <a:prstGeom prst="rect">
            <a:avLst/>
          </a:prstGeom>
        </p:spPr>
      </p:pic>
      <p:pic>
        <p:nvPicPr>
          <p:cNvPr id="6" name="Grafik 5">
            <a:extLst>
              <a:ext uri="{FF2B5EF4-FFF2-40B4-BE49-F238E27FC236}">
                <a16:creationId xmlns:a16="http://schemas.microsoft.com/office/drawing/2014/main" id="{4B2BDCA3-4894-2D4D-B278-5C73433785FF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9" name="Textplatzhalter 12">
            <a:extLst>
              <a:ext uri="{FF2B5EF4-FFF2-40B4-BE49-F238E27FC236}">
                <a16:creationId xmlns:a16="http://schemas.microsoft.com/office/drawing/2014/main" id="{1CBBC808-8011-354C-A53D-858A6BF3FD9E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1235074" y="1844675"/>
            <a:ext cx="8533333" cy="3168650"/>
          </a:xfrm>
          <a:prstGeom prst="rect">
            <a:avLst/>
          </a:prstGeom>
        </p:spPr>
        <p:txBody>
          <a:bodyPr anchor="ctr"/>
          <a:lstStyle>
            <a:lvl1pPr>
              <a:defRPr sz="6000" b="1" i="0" baseline="0">
                <a:solidFill>
                  <a:schemeClr val="bg1"/>
                </a:solidFill>
                <a:latin typeface="Arial" panose="020B0604020202020204" pitchFamily="34" charset="0"/>
              </a:defRPr>
            </a:lvl1pPr>
          </a:lstStyle>
          <a:p>
            <a:pPr lvl="0"/>
            <a:r>
              <a:rPr lang="de-DE" dirty="0"/>
              <a:t>Title Headline</a:t>
            </a:r>
          </a:p>
        </p:txBody>
      </p:sp>
      <p:pic>
        <p:nvPicPr>
          <p:cNvPr id="10" name="Picture 5" descr="A close up of a sign&#10;&#10;Description automatically generated">
            <a:extLst>
              <a:ext uri="{FF2B5EF4-FFF2-40B4-BE49-F238E27FC236}">
                <a16:creationId xmlns:a16="http://schemas.microsoft.com/office/drawing/2014/main" id="{EFCF7685-FEA7-EB42-B601-BB0C6F21427D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1253889" y="5388162"/>
            <a:ext cx="630475" cy="118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5192292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1_Title or Final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Grafik 3" descr="Ein Bild, das draußen, Schnee, Skifahren, Mann enthält.&#10;&#10;Automatisch generierte Beschreibung">
            <a:extLst>
              <a:ext uri="{FF2B5EF4-FFF2-40B4-BE49-F238E27FC236}">
                <a16:creationId xmlns:a16="http://schemas.microsoft.com/office/drawing/2014/main" id="{1B334B35-D098-8D46-8D6B-2A5BF1272D73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-3313"/>
            <a:ext cx="12186114" cy="6861312"/>
          </a:xfrm>
          <a:prstGeom prst="rect">
            <a:avLst/>
          </a:prstGeom>
        </p:spPr>
      </p:pic>
      <p:pic>
        <p:nvPicPr>
          <p:cNvPr id="6" name="Grafik 5">
            <a:extLst>
              <a:ext uri="{FF2B5EF4-FFF2-40B4-BE49-F238E27FC236}">
                <a16:creationId xmlns:a16="http://schemas.microsoft.com/office/drawing/2014/main" id="{3C12CAA4-EBA8-3D49-A711-4ADC53572BB5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8" name="Textplatzhalter 12">
            <a:extLst>
              <a:ext uri="{FF2B5EF4-FFF2-40B4-BE49-F238E27FC236}">
                <a16:creationId xmlns:a16="http://schemas.microsoft.com/office/drawing/2014/main" id="{1C2904E3-F4DC-6A44-8BFD-D1A39CED5E82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1235074" y="1844675"/>
            <a:ext cx="8533333" cy="3168650"/>
          </a:xfrm>
          <a:prstGeom prst="rect">
            <a:avLst/>
          </a:prstGeom>
        </p:spPr>
        <p:txBody>
          <a:bodyPr anchor="ctr"/>
          <a:lstStyle>
            <a:lvl1pPr>
              <a:defRPr sz="6000" b="1" i="0" baseline="0">
                <a:solidFill>
                  <a:schemeClr val="bg1"/>
                </a:solidFill>
                <a:latin typeface="Arial" panose="020B0604020202020204" pitchFamily="34" charset="0"/>
              </a:defRPr>
            </a:lvl1pPr>
          </a:lstStyle>
          <a:p>
            <a:pPr lvl="0"/>
            <a:r>
              <a:rPr lang="de-DE" dirty="0"/>
              <a:t>Title Headline</a:t>
            </a:r>
          </a:p>
        </p:txBody>
      </p:sp>
      <p:pic>
        <p:nvPicPr>
          <p:cNvPr id="10" name="Picture 5" descr="A close up of a sign&#10;&#10;Description automatically generated">
            <a:extLst>
              <a:ext uri="{FF2B5EF4-FFF2-40B4-BE49-F238E27FC236}">
                <a16:creationId xmlns:a16="http://schemas.microsoft.com/office/drawing/2014/main" id="{45F65395-3A17-ED45-BFDA-715406826FE0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1253889" y="5388162"/>
            <a:ext cx="630475" cy="118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35193602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Title or Final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Grafik 2" descr="Ein Bild, das Schild, draußen, Uhr, Ende enthält.&#10;&#10;Automatisch generierte Beschreibung">
            <a:extLst>
              <a:ext uri="{FF2B5EF4-FFF2-40B4-BE49-F238E27FC236}">
                <a16:creationId xmlns:a16="http://schemas.microsoft.com/office/drawing/2014/main" id="{D3F78A6B-B728-B74A-B176-447ECE227CD2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-3313"/>
            <a:ext cx="12186116" cy="6861313"/>
          </a:xfrm>
          <a:prstGeom prst="rect">
            <a:avLst/>
          </a:prstGeom>
        </p:spPr>
      </p:pic>
      <p:pic>
        <p:nvPicPr>
          <p:cNvPr id="6" name="Grafik 5">
            <a:extLst>
              <a:ext uri="{FF2B5EF4-FFF2-40B4-BE49-F238E27FC236}">
                <a16:creationId xmlns:a16="http://schemas.microsoft.com/office/drawing/2014/main" id="{FA4C0FEF-2391-4F46-B0A0-5FCC7006A7E9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9" name="Textplatzhalter 12">
            <a:extLst>
              <a:ext uri="{FF2B5EF4-FFF2-40B4-BE49-F238E27FC236}">
                <a16:creationId xmlns:a16="http://schemas.microsoft.com/office/drawing/2014/main" id="{44478088-D9CF-7449-A5F9-FD4786C55251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1235074" y="1844675"/>
            <a:ext cx="8533333" cy="3168650"/>
          </a:xfrm>
          <a:prstGeom prst="rect">
            <a:avLst/>
          </a:prstGeom>
        </p:spPr>
        <p:txBody>
          <a:bodyPr anchor="ctr"/>
          <a:lstStyle>
            <a:lvl1pPr>
              <a:defRPr sz="6000" b="1" i="0" baseline="0">
                <a:solidFill>
                  <a:schemeClr val="bg1"/>
                </a:solidFill>
                <a:latin typeface="Arial" panose="020B0604020202020204" pitchFamily="34" charset="0"/>
              </a:defRPr>
            </a:lvl1pPr>
          </a:lstStyle>
          <a:p>
            <a:pPr lvl="0"/>
            <a:r>
              <a:rPr lang="de-DE" dirty="0"/>
              <a:t>Title Headline</a:t>
            </a:r>
          </a:p>
        </p:txBody>
      </p:sp>
      <p:pic>
        <p:nvPicPr>
          <p:cNvPr id="10" name="Picture 5" descr="A close up of a sign&#10;&#10;Description automatically generated">
            <a:extLst>
              <a:ext uri="{FF2B5EF4-FFF2-40B4-BE49-F238E27FC236}">
                <a16:creationId xmlns:a16="http://schemas.microsoft.com/office/drawing/2014/main" id="{194E0AA7-EDA3-2C46-AA5E-87483D0EC40D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1253889" y="5388162"/>
            <a:ext cx="630475" cy="118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208856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3_Title or Final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Grafik 3" descr="Ein Bild, das Schnee, Skifahren, draußen, Steigung enthält.&#10;&#10;Automatisch generierte Beschreibung">
            <a:extLst>
              <a:ext uri="{FF2B5EF4-FFF2-40B4-BE49-F238E27FC236}">
                <a16:creationId xmlns:a16="http://schemas.microsoft.com/office/drawing/2014/main" id="{6F5700A1-60DF-4948-AB4B-DF6E6B880FAA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-3313"/>
            <a:ext cx="12186116" cy="6861313"/>
          </a:xfrm>
          <a:prstGeom prst="rect">
            <a:avLst/>
          </a:prstGeom>
        </p:spPr>
      </p:pic>
      <p:pic>
        <p:nvPicPr>
          <p:cNvPr id="6" name="Grafik 5">
            <a:extLst>
              <a:ext uri="{FF2B5EF4-FFF2-40B4-BE49-F238E27FC236}">
                <a16:creationId xmlns:a16="http://schemas.microsoft.com/office/drawing/2014/main" id="{6A43B3B6-368A-7445-AD51-96045ABAA3D1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9" name="Textplatzhalter 12">
            <a:extLst>
              <a:ext uri="{FF2B5EF4-FFF2-40B4-BE49-F238E27FC236}">
                <a16:creationId xmlns:a16="http://schemas.microsoft.com/office/drawing/2014/main" id="{681D7C35-082B-D14D-8BE6-9B9EC6D4FDA1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1235074" y="1844675"/>
            <a:ext cx="8533333" cy="3168650"/>
          </a:xfrm>
          <a:prstGeom prst="rect">
            <a:avLst/>
          </a:prstGeom>
        </p:spPr>
        <p:txBody>
          <a:bodyPr anchor="ctr"/>
          <a:lstStyle>
            <a:lvl1pPr>
              <a:defRPr sz="6000" b="1" i="0" baseline="0">
                <a:solidFill>
                  <a:schemeClr val="bg1"/>
                </a:solidFill>
                <a:latin typeface="Arial" panose="020B0604020202020204" pitchFamily="34" charset="0"/>
              </a:defRPr>
            </a:lvl1pPr>
          </a:lstStyle>
          <a:p>
            <a:pPr lvl="0"/>
            <a:r>
              <a:rPr lang="de-DE" dirty="0"/>
              <a:t>Title Headline</a:t>
            </a:r>
          </a:p>
        </p:txBody>
      </p:sp>
      <p:pic>
        <p:nvPicPr>
          <p:cNvPr id="10" name="Picture 5" descr="A close up of a sign&#10;&#10;Description automatically generated">
            <a:extLst>
              <a:ext uri="{FF2B5EF4-FFF2-40B4-BE49-F238E27FC236}">
                <a16:creationId xmlns:a16="http://schemas.microsoft.com/office/drawing/2014/main" id="{B924DB47-1969-0E4B-B326-F6DD41DD2D6B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1253889" y="5388162"/>
            <a:ext cx="630475" cy="118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42539119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4_Title or Final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Grafik 2">
            <a:extLst>
              <a:ext uri="{FF2B5EF4-FFF2-40B4-BE49-F238E27FC236}">
                <a16:creationId xmlns:a16="http://schemas.microsoft.com/office/drawing/2014/main" id="{6BF63E8C-716D-5E4F-9FC7-004E4D1D9843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-3313"/>
            <a:ext cx="12191999" cy="6864626"/>
          </a:xfrm>
          <a:prstGeom prst="rect">
            <a:avLst/>
          </a:prstGeom>
        </p:spPr>
      </p:pic>
      <p:pic>
        <p:nvPicPr>
          <p:cNvPr id="6" name="Grafik 5">
            <a:extLst>
              <a:ext uri="{FF2B5EF4-FFF2-40B4-BE49-F238E27FC236}">
                <a16:creationId xmlns:a16="http://schemas.microsoft.com/office/drawing/2014/main" id="{4D7F015E-FEE3-CE47-8162-04B4DFB2B394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9" name="Textplatzhalter 12">
            <a:extLst>
              <a:ext uri="{FF2B5EF4-FFF2-40B4-BE49-F238E27FC236}">
                <a16:creationId xmlns:a16="http://schemas.microsoft.com/office/drawing/2014/main" id="{B57189A7-8874-6549-85E2-D646CCEF3BE4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1235074" y="1844675"/>
            <a:ext cx="8533333" cy="3168650"/>
          </a:xfrm>
          <a:prstGeom prst="rect">
            <a:avLst/>
          </a:prstGeom>
        </p:spPr>
        <p:txBody>
          <a:bodyPr anchor="ctr"/>
          <a:lstStyle>
            <a:lvl1pPr>
              <a:defRPr sz="6000" b="1" i="0" baseline="0">
                <a:solidFill>
                  <a:schemeClr val="bg1"/>
                </a:solidFill>
                <a:latin typeface="Arial" panose="020B0604020202020204" pitchFamily="34" charset="0"/>
              </a:defRPr>
            </a:lvl1pPr>
          </a:lstStyle>
          <a:p>
            <a:pPr lvl="0"/>
            <a:r>
              <a:rPr lang="de-DE" dirty="0"/>
              <a:t>Title Headline</a:t>
            </a:r>
          </a:p>
        </p:txBody>
      </p:sp>
      <p:pic>
        <p:nvPicPr>
          <p:cNvPr id="10" name="Picture 5" descr="A close up of a sign&#10;&#10;Description automatically generated">
            <a:extLst>
              <a:ext uri="{FF2B5EF4-FFF2-40B4-BE49-F238E27FC236}">
                <a16:creationId xmlns:a16="http://schemas.microsoft.com/office/drawing/2014/main" id="{98C414D9-BD29-704A-B2EC-874297611B7F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1253889" y="5388162"/>
            <a:ext cx="630475" cy="118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4570329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6_Title or Final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Grafik 3">
            <a:extLst>
              <a:ext uri="{FF2B5EF4-FFF2-40B4-BE49-F238E27FC236}">
                <a16:creationId xmlns:a16="http://schemas.microsoft.com/office/drawing/2014/main" id="{3CD62002-EC6B-F141-8B2D-900805099803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5884" y="-1"/>
            <a:ext cx="12180229" cy="6857998"/>
          </a:xfrm>
          <a:prstGeom prst="rect">
            <a:avLst/>
          </a:prstGeom>
        </p:spPr>
      </p:pic>
      <p:pic>
        <p:nvPicPr>
          <p:cNvPr id="6" name="Grafik 5">
            <a:extLst>
              <a:ext uri="{FF2B5EF4-FFF2-40B4-BE49-F238E27FC236}">
                <a16:creationId xmlns:a16="http://schemas.microsoft.com/office/drawing/2014/main" id="{B2B7C9F9-1A70-664A-B7FA-5D1AEC3E992B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7" name="Textplatzhalter 12">
            <a:extLst>
              <a:ext uri="{FF2B5EF4-FFF2-40B4-BE49-F238E27FC236}">
                <a16:creationId xmlns:a16="http://schemas.microsoft.com/office/drawing/2014/main" id="{C523E024-E322-6A4B-AF96-BF9175345487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1235074" y="1844675"/>
            <a:ext cx="8533333" cy="3168650"/>
          </a:xfrm>
          <a:prstGeom prst="rect">
            <a:avLst/>
          </a:prstGeom>
        </p:spPr>
        <p:txBody>
          <a:bodyPr anchor="ctr"/>
          <a:lstStyle>
            <a:lvl1pPr>
              <a:defRPr sz="6000" b="1" i="0" baseline="0">
                <a:solidFill>
                  <a:schemeClr val="bg1"/>
                </a:solidFill>
                <a:latin typeface="Arial" panose="020B0604020202020204" pitchFamily="34" charset="0"/>
              </a:defRPr>
            </a:lvl1pPr>
          </a:lstStyle>
          <a:p>
            <a:pPr lvl="0"/>
            <a:r>
              <a:rPr lang="de-DE" dirty="0"/>
              <a:t>Title Headline</a:t>
            </a:r>
          </a:p>
        </p:txBody>
      </p:sp>
      <p:pic>
        <p:nvPicPr>
          <p:cNvPr id="10" name="Picture 5" descr="A close up of a sign&#10;&#10;Description automatically generated">
            <a:extLst>
              <a:ext uri="{FF2B5EF4-FFF2-40B4-BE49-F238E27FC236}">
                <a16:creationId xmlns:a16="http://schemas.microsoft.com/office/drawing/2014/main" id="{C5EB618D-552C-6340-A5EB-F76FEDF41A44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1253889" y="5388162"/>
            <a:ext cx="630475" cy="118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88184295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7_Title or Final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Grafik 2" descr="Ein Bild, das Schnee, Spielzeug, sitzend, bedeckt enthält.&#10;&#10;Automatisch generierte Beschreibung">
            <a:extLst>
              <a:ext uri="{FF2B5EF4-FFF2-40B4-BE49-F238E27FC236}">
                <a16:creationId xmlns:a16="http://schemas.microsoft.com/office/drawing/2014/main" id="{68FD25A1-9893-3045-9FE5-2E4C6357A6E0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-3313"/>
            <a:ext cx="12186114" cy="6861312"/>
          </a:xfrm>
          <a:prstGeom prst="rect">
            <a:avLst/>
          </a:prstGeom>
        </p:spPr>
      </p:pic>
      <p:pic>
        <p:nvPicPr>
          <p:cNvPr id="6" name="Grafik 5">
            <a:extLst>
              <a:ext uri="{FF2B5EF4-FFF2-40B4-BE49-F238E27FC236}">
                <a16:creationId xmlns:a16="http://schemas.microsoft.com/office/drawing/2014/main" id="{AF51925F-85BE-6243-91BB-8CC5D6948AC8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8" name="Textplatzhalter 12">
            <a:extLst>
              <a:ext uri="{FF2B5EF4-FFF2-40B4-BE49-F238E27FC236}">
                <a16:creationId xmlns:a16="http://schemas.microsoft.com/office/drawing/2014/main" id="{3149F9BB-D91A-2D4D-A95F-7DF720634850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1235074" y="1844675"/>
            <a:ext cx="8533333" cy="3168650"/>
          </a:xfrm>
          <a:prstGeom prst="rect">
            <a:avLst/>
          </a:prstGeom>
        </p:spPr>
        <p:txBody>
          <a:bodyPr anchor="ctr"/>
          <a:lstStyle>
            <a:lvl1pPr>
              <a:defRPr sz="6000" b="1" i="0" baseline="0">
                <a:solidFill>
                  <a:schemeClr val="bg1"/>
                </a:solidFill>
                <a:latin typeface="Arial" panose="020B0604020202020204" pitchFamily="34" charset="0"/>
              </a:defRPr>
            </a:lvl1pPr>
          </a:lstStyle>
          <a:p>
            <a:pPr lvl="0"/>
            <a:r>
              <a:rPr lang="de-DE" dirty="0"/>
              <a:t>Title Headline</a:t>
            </a:r>
          </a:p>
        </p:txBody>
      </p:sp>
      <p:pic>
        <p:nvPicPr>
          <p:cNvPr id="10" name="Picture 5" descr="A close up of a sign&#10;&#10;Description automatically generated">
            <a:extLst>
              <a:ext uri="{FF2B5EF4-FFF2-40B4-BE49-F238E27FC236}">
                <a16:creationId xmlns:a16="http://schemas.microsoft.com/office/drawing/2014/main" id="{AA23DAAC-86B8-4D41-BC6C-4B55F21C8122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1253889" y="5388162"/>
            <a:ext cx="630475" cy="118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66989045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8_Title with Subli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Grafik 3" descr="Ein Bild, das Person, draußen, Mann, haltend enthält.&#10;&#10;Automatisch generierte Beschreibung">
            <a:extLst>
              <a:ext uri="{FF2B5EF4-FFF2-40B4-BE49-F238E27FC236}">
                <a16:creationId xmlns:a16="http://schemas.microsoft.com/office/drawing/2014/main" id="{6CECB38C-B91D-0049-95EB-747A42933E2F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-3314"/>
            <a:ext cx="12192000" cy="3432313"/>
          </a:xfrm>
          <a:prstGeom prst="rect">
            <a:avLst/>
          </a:prstGeom>
        </p:spPr>
      </p:pic>
      <p:pic>
        <p:nvPicPr>
          <p:cNvPr id="6" name="Grafik 5">
            <a:extLst>
              <a:ext uri="{FF2B5EF4-FFF2-40B4-BE49-F238E27FC236}">
                <a16:creationId xmlns:a16="http://schemas.microsoft.com/office/drawing/2014/main" id="{6D358955-4CF5-3947-97A1-5D36B4EFE199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4" name="Textplatzhalter 13">
            <a:extLst>
              <a:ext uri="{FF2B5EF4-FFF2-40B4-BE49-F238E27FC236}">
                <a16:creationId xmlns:a16="http://schemas.microsoft.com/office/drawing/2014/main" id="{EA7A69B0-B472-7047-B9DA-9C46B77E2B2F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235073" y="3789364"/>
            <a:ext cx="9721851" cy="2438716"/>
          </a:xfrm>
          <a:prstGeom prst="rect">
            <a:avLst/>
          </a:prstGeom>
        </p:spPr>
        <p:txBody>
          <a:bodyPr anchor="t"/>
          <a:lstStyle>
            <a:lvl1pPr marL="393700" indent="-695325">
              <a:defRPr lang="de-DE" sz="2000" b="0" i="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985838" indent="-300038">
              <a:defRPr lang="de-DE" sz="2000" b="0" i="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>
              <a:defRPr lang="de-DE" sz="2000" b="0" i="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>
              <a:defRPr sz="3000" b="0" i="0">
                <a:latin typeface="Helvetica Light" panose="020B0403020202020204" pitchFamily="34" charset="0"/>
              </a:defRPr>
            </a:lvl4pPr>
            <a:lvl5pPr>
              <a:defRPr sz="3000" b="0" i="0">
                <a:latin typeface="Helvetica Light" panose="020B0403020202020204" pitchFamily="34" charset="0"/>
              </a:defRPr>
            </a:lvl5pPr>
          </a:lstStyle>
          <a:p>
            <a:pPr marL="342900" lvl="0" indent="-3429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</a:pPr>
            <a:r>
              <a:rPr lang="de-DE" dirty="0"/>
              <a:t>Lorem ipsum dolor sit amet, consectetuer adipiscing elit.</a:t>
            </a:r>
          </a:p>
          <a:p>
            <a:pPr marL="935038" lvl="1" indent="-3429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</a:pPr>
            <a:r>
              <a:rPr lang="de-DE" dirty="0"/>
              <a:t>Aenean commodo ligula eget dolor. Aenean massa. Cum sociis natoque penatibus et magnis dis parturient montes, nascetur ridiculus mus. </a:t>
            </a:r>
          </a:p>
          <a:p>
            <a:pPr marL="1092200" lvl="2" indent="-3429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</a:pPr>
            <a:r>
              <a:rPr lang="de-DE" dirty="0"/>
              <a:t>Donec quam felis, ultricies nec, pellentesque eu, pretium quis, sem. Nulla consequat massa quis enim. Donec pede justo, fringilla vel, aliquet nec.</a:t>
            </a:r>
          </a:p>
        </p:txBody>
      </p:sp>
      <p:sp>
        <p:nvSpPr>
          <p:cNvPr id="13" name="Textplatzhalter 12">
            <a:extLst>
              <a:ext uri="{FF2B5EF4-FFF2-40B4-BE49-F238E27FC236}">
                <a16:creationId xmlns:a16="http://schemas.microsoft.com/office/drawing/2014/main" id="{E87E73B4-647A-8747-A684-7F670BDE6FFA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1235074" y="1124744"/>
            <a:ext cx="9721850" cy="1943894"/>
          </a:xfrm>
          <a:prstGeom prst="rect">
            <a:avLst/>
          </a:prstGeom>
        </p:spPr>
        <p:txBody>
          <a:bodyPr anchor="t"/>
          <a:lstStyle>
            <a:lvl1pPr>
              <a:defRPr sz="6000" b="1" i="0" baseline="0">
                <a:solidFill>
                  <a:schemeClr val="bg1"/>
                </a:solidFill>
                <a:latin typeface="+mj-lt"/>
              </a:defRPr>
            </a:lvl1pPr>
          </a:lstStyle>
          <a:p>
            <a:pPr lvl="0"/>
            <a:r>
              <a:rPr lang="de-DE" dirty="0"/>
              <a:t>Title Headline</a:t>
            </a:r>
          </a:p>
        </p:txBody>
      </p:sp>
    </p:spTree>
    <p:extLst>
      <p:ext uri="{BB962C8B-B14F-4D97-AF65-F5344CB8AC3E}">
        <p14:creationId xmlns:p14="http://schemas.microsoft.com/office/powerpoint/2010/main" val="1611223513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9_Title with Subli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Grafik 5">
            <a:extLst>
              <a:ext uri="{FF2B5EF4-FFF2-40B4-BE49-F238E27FC236}">
                <a16:creationId xmlns:a16="http://schemas.microsoft.com/office/drawing/2014/main" id="{5847BF8B-FCC2-7D42-8670-175B3A641721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/>
          <a:srcRect t="9137" b="40815"/>
          <a:stretch/>
        </p:blipFill>
        <p:spPr>
          <a:xfrm>
            <a:off x="0" y="-3314"/>
            <a:ext cx="12191998" cy="3432313"/>
          </a:xfrm>
          <a:prstGeom prst="rect">
            <a:avLst/>
          </a:prstGeom>
          <a:blipFill>
            <a:blip r:embed="rId3"/>
            <a:stretch>
              <a:fillRect/>
            </a:stretch>
          </a:blipFill>
        </p:spPr>
      </p:pic>
      <p:pic>
        <p:nvPicPr>
          <p:cNvPr id="9" name="Grafik 8">
            <a:extLst>
              <a:ext uri="{FF2B5EF4-FFF2-40B4-BE49-F238E27FC236}">
                <a16:creationId xmlns:a16="http://schemas.microsoft.com/office/drawing/2014/main" id="{0DF5F6E2-B12A-E248-81A7-2847197ED208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3" name="Textplatzhalter 12">
            <a:extLst>
              <a:ext uri="{FF2B5EF4-FFF2-40B4-BE49-F238E27FC236}">
                <a16:creationId xmlns:a16="http://schemas.microsoft.com/office/drawing/2014/main" id="{E87E73B4-647A-8747-A684-7F670BDE6FFA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1235074" y="1124744"/>
            <a:ext cx="9721850" cy="1943894"/>
          </a:xfrm>
          <a:prstGeom prst="rect">
            <a:avLst/>
          </a:prstGeom>
        </p:spPr>
        <p:txBody>
          <a:bodyPr anchor="t"/>
          <a:lstStyle>
            <a:lvl1pPr>
              <a:defRPr sz="6000" b="1" i="0" baseline="0">
                <a:solidFill>
                  <a:schemeClr val="bg1"/>
                </a:solidFill>
                <a:latin typeface="+mj-lt"/>
              </a:defRPr>
            </a:lvl1pPr>
          </a:lstStyle>
          <a:p>
            <a:pPr lvl="0"/>
            <a:r>
              <a:rPr lang="de-DE" dirty="0"/>
              <a:t>Title Headline</a:t>
            </a:r>
          </a:p>
        </p:txBody>
      </p:sp>
      <p:sp>
        <p:nvSpPr>
          <p:cNvPr id="8" name="Textplatzhalter 13">
            <a:extLst>
              <a:ext uri="{FF2B5EF4-FFF2-40B4-BE49-F238E27FC236}">
                <a16:creationId xmlns:a16="http://schemas.microsoft.com/office/drawing/2014/main" id="{A2B15854-EA22-41F7-9207-C3FA5CAD9ABB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235073" y="3789364"/>
            <a:ext cx="9721851" cy="2438716"/>
          </a:xfrm>
          <a:prstGeom prst="rect">
            <a:avLst/>
          </a:prstGeom>
        </p:spPr>
        <p:txBody>
          <a:bodyPr anchor="t"/>
          <a:lstStyle>
            <a:lvl1pPr marL="393700" indent="-695325">
              <a:defRPr lang="de-DE" sz="2000" b="0" i="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985838" indent="-300038">
              <a:defRPr lang="de-DE" sz="2000" b="0" i="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>
              <a:defRPr lang="de-DE" sz="2000" b="0" i="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>
              <a:defRPr sz="3000" b="0" i="0">
                <a:latin typeface="Helvetica Light" panose="020B0403020202020204" pitchFamily="34" charset="0"/>
              </a:defRPr>
            </a:lvl4pPr>
            <a:lvl5pPr>
              <a:defRPr sz="3000" b="0" i="0">
                <a:latin typeface="Helvetica Light" panose="020B0403020202020204" pitchFamily="34" charset="0"/>
              </a:defRPr>
            </a:lvl5pPr>
          </a:lstStyle>
          <a:p>
            <a:pPr marL="342900" lvl="0" indent="-3429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</a:pPr>
            <a:r>
              <a:rPr lang="de-DE" dirty="0"/>
              <a:t>Lorem ipsum dolor sit amet, consectetuer adipiscing elit.</a:t>
            </a:r>
          </a:p>
          <a:p>
            <a:pPr marL="935038" lvl="1" indent="-3429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</a:pPr>
            <a:r>
              <a:rPr lang="de-DE" dirty="0"/>
              <a:t>Aenean commodo ligula eget dolor. Aenean massa. Cum sociis natoque penatibus et magnis dis parturient montes, nascetur ridiculus mus. </a:t>
            </a:r>
          </a:p>
          <a:p>
            <a:pPr marL="1092200" lvl="2" indent="-3429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</a:pPr>
            <a:r>
              <a:rPr lang="de-DE" dirty="0"/>
              <a:t>Donec quam felis, ultricies nec, pellentesque eu, pretium quis, sem. Nulla consequat massa quis enim. Donec pede justo, fringilla vel, aliquet nec.</a:t>
            </a:r>
          </a:p>
        </p:txBody>
      </p:sp>
    </p:spTree>
    <p:extLst>
      <p:ext uri="{BB962C8B-B14F-4D97-AF65-F5344CB8AC3E}">
        <p14:creationId xmlns:p14="http://schemas.microsoft.com/office/powerpoint/2010/main" val="4142314240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0_Title with Subli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Grafik 3">
            <a:extLst>
              <a:ext uri="{FF2B5EF4-FFF2-40B4-BE49-F238E27FC236}">
                <a16:creationId xmlns:a16="http://schemas.microsoft.com/office/drawing/2014/main" id="{6CECB38C-B91D-0049-95EB-747A42933E2F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/>
          <a:srcRect t="7452" b="42500"/>
          <a:stretch/>
        </p:blipFill>
        <p:spPr>
          <a:xfrm>
            <a:off x="0" y="-3314"/>
            <a:ext cx="12191998" cy="3432313"/>
          </a:xfrm>
          <a:prstGeom prst="rect">
            <a:avLst/>
          </a:prstGeom>
        </p:spPr>
      </p:pic>
      <p:pic>
        <p:nvPicPr>
          <p:cNvPr id="6" name="Grafik 5">
            <a:extLst>
              <a:ext uri="{FF2B5EF4-FFF2-40B4-BE49-F238E27FC236}">
                <a16:creationId xmlns:a16="http://schemas.microsoft.com/office/drawing/2014/main" id="{CC6761BE-4CF2-CA4F-B234-54CA40B807AE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3" name="Textplatzhalter 12">
            <a:extLst>
              <a:ext uri="{FF2B5EF4-FFF2-40B4-BE49-F238E27FC236}">
                <a16:creationId xmlns:a16="http://schemas.microsoft.com/office/drawing/2014/main" id="{E87E73B4-647A-8747-A684-7F670BDE6FFA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1235074" y="1124744"/>
            <a:ext cx="9721850" cy="1943894"/>
          </a:xfrm>
          <a:prstGeom prst="rect">
            <a:avLst/>
          </a:prstGeom>
        </p:spPr>
        <p:txBody>
          <a:bodyPr anchor="t"/>
          <a:lstStyle>
            <a:lvl1pPr>
              <a:defRPr sz="6000" b="1" i="0" baseline="0">
                <a:solidFill>
                  <a:schemeClr val="bg1"/>
                </a:solidFill>
                <a:latin typeface="+mj-lt"/>
              </a:defRPr>
            </a:lvl1pPr>
          </a:lstStyle>
          <a:p>
            <a:pPr lvl="0"/>
            <a:r>
              <a:rPr lang="de-DE" dirty="0"/>
              <a:t>Title Headline</a:t>
            </a:r>
          </a:p>
        </p:txBody>
      </p:sp>
      <p:sp>
        <p:nvSpPr>
          <p:cNvPr id="9" name="Textplatzhalter 13">
            <a:extLst>
              <a:ext uri="{FF2B5EF4-FFF2-40B4-BE49-F238E27FC236}">
                <a16:creationId xmlns:a16="http://schemas.microsoft.com/office/drawing/2014/main" id="{3EFB7A8E-4EF4-427C-AA3F-51CAAAB36446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235073" y="3789364"/>
            <a:ext cx="9721851" cy="2438716"/>
          </a:xfrm>
          <a:prstGeom prst="rect">
            <a:avLst/>
          </a:prstGeom>
        </p:spPr>
        <p:txBody>
          <a:bodyPr anchor="t"/>
          <a:lstStyle>
            <a:lvl1pPr marL="393700" indent="-695325">
              <a:defRPr lang="de-DE" sz="2000" b="0" i="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985838" indent="-300038">
              <a:defRPr lang="de-DE" sz="2000" b="0" i="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>
              <a:defRPr lang="de-DE" sz="2000" b="0" i="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>
              <a:defRPr sz="3000" b="0" i="0">
                <a:latin typeface="Helvetica Light" panose="020B0403020202020204" pitchFamily="34" charset="0"/>
              </a:defRPr>
            </a:lvl4pPr>
            <a:lvl5pPr>
              <a:defRPr sz="3000" b="0" i="0">
                <a:latin typeface="Helvetica Light" panose="020B0403020202020204" pitchFamily="34" charset="0"/>
              </a:defRPr>
            </a:lvl5pPr>
          </a:lstStyle>
          <a:p>
            <a:pPr marL="342900" lvl="0" indent="-3429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</a:pPr>
            <a:r>
              <a:rPr lang="de-DE" dirty="0"/>
              <a:t>Lorem ipsum dolor sit amet, consectetuer adipiscing elit.</a:t>
            </a:r>
          </a:p>
          <a:p>
            <a:pPr marL="935038" lvl="1" indent="-3429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</a:pPr>
            <a:r>
              <a:rPr lang="de-DE" dirty="0"/>
              <a:t>Aenean commodo ligula eget dolor. Aenean massa. Cum sociis natoque penatibus et magnis dis parturient montes, nascetur ridiculus mus. </a:t>
            </a:r>
          </a:p>
          <a:p>
            <a:pPr marL="1092200" lvl="2" indent="-3429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</a:pPr>
            <a:r>
              <a:rPr lang="de-DE" dirty="0"/>
              <a:t>Donec quam felis, ultricies nec, pellentesque eu, pretium quis, sem. Nulla consequat massa quis enim. Donec pede justo, fringilla vel, aliquet nec.</a:t>
            </a:r>
          </a:p>
        </p:txBody>
      </p:sp>
    </p:spTree>
    <p:extLst>
      <p:ext uri="{BB962C8B-B14F-4D97-AF65-F5344CB8AC3E}">
        <p14:creationId xmlns:p14="http://schemas.microsoft.com/office/powerpoint/2010/main" val="3931710462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1_Title with Subli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Grafik 3">
            <a:extLst>
              <a:ext uri="{FF2B5EF4-FFF2-40B4-BE49-F238E27FC236}">
                <a16:creationId xmlns:a16="http://schemas.microsoft.com/office/drawing/2014/main" id="{6CECB38C-B91D-0049-95EB-747A42933E2F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-3314"/>
            <a:ext cx="12192000" cy="3432313"/>
          </a:xfrm>
          <a:prstGeom prst="rect">
            <a:avLst/>
          </a:prstGeom>
        </p:spPr>
      </p:pic>
      <p:pic>
        <p:nvPicPr>
          <p:cNvPr id="6" name="Grafik 5">
            <a:extLst>
              <a:ext uri="{FF2B5EF4-FFF2-40B4-BE49-F238E27FC236}">
                <a16:creationId xmlns:a16="http://schemas.microsoft.com/office/drawing/2014/main" id="{5B7800C3-A978-A44C-98D2-5FCDA76C6014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3" name="Textplatzhalter 12">
            <a:extLst>
              <a:ext uri="{FF2B5EF4-FFF2-40B4-BE49-F238E27FC236}">
                <a16:creationId xmlns:a16="http://schemas.microsoft.com/office/drawing/2014/main" id="{E87E73B4-647A-8747-A684-7F670BDE6FFA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1235074" y="1124744"/>
            <a:ext cx="9721850" cy="1943894"/>
          </a:xfrm>
          <a:prstGeom prst="rect">
            <a:avLst/>
          </a:prstGeom>
        </p:spPr>
        <p:txBody>
          <a:bodyPr anchor="t"/>
          <a:lstStyle>
            <a:lvl1pPr>
              <a:defRPr sz="6000" b="1" i="0" baseline="0">
                <a:solidFill>
                  <a:schemeClr val="bg1"/>
                </a:solidFill>
                <a:latin typeface="+mj-lt"/>
              </a:defRPr>
            </a:lvl1pPr>
          </a:lstStyle>
          <a:p>
            <a:pPr lvl="0"/>
            <a:r>
              <a:rPr lang="de-DE" dirty="0"/>
              <a:t>Title Headline</a:t>
            </a:r>
          </a:p>
        </p:txBody>
      </p:sp>
      <p:sp>
        <p:nvSpPr>
          <p:cNvPr id="9" name="Textplatzhalter 13">
            <a:extLst>
              <a:ext uri="{FF2B5EF4-FFF2-40B4-BE49-F238E27FC236}">
                <a16:creationId xmlns:a16="http://schemas.microsoft.com/office/drawing/2014/main" id="{86DDA08F-D1B0-42B4-AA4C-88F4E2C31014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235073" y="3789364"/>
            <a:ext cx="9721851" cy="2438716"/>
          </a:xfrm>
          <a:prstGeom prst="rect">
            <a:avLst/>
          </a:prstGeom>
        </p:spPr>
        <p:txBody>
          <a:bodyPr anchor="t"/>
          <a:lstStyle>
            <a:lvl1pPr marL="393700" indent="-695325">
              <a:defRPr lang="de-DE" sz="2000" b="0" i="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985838" indent="-300038">
              <a:defRPr lang="de-DE" sz="2000" b="0" i="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>
              <a:defRPr lang="de-DE" sz="2000" b="0" i="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>
              <a:defRPr sz="3000" b="0" i="0">
                <a:latin typeface="Helvetica Light" panose="020B0403020202020204" pitchFamily="34" charset="0"/>
              </a:defRPr>
            </a:lvl4pPr>
            <a:lvl5pPr>
              <a:defRPr sz="3000" b="0" i="0">
                <a:latin typeface="Helvetica Light" panose="020B0403020202020204" pitchFamily="34" charset="0"/>
              </a:defRPr>
            </a:lvl5pPr>
          </a:lstStyle>
          <a:p>
            <a:pPr marL="342900" lvl="0" indent="-3429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</a:pPr>
            <a:r>
              <a:rPr lang="de-DE" dirty="0"/>
              <a:t>Lorem ipsum dolor sit amet, consectetuer adipiscing elit.</a:t>
            </a:r>
          </a:p>
          <a:p>
            <a:pPr marL="935038" lvl="1" indent="-3429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</a:pPr>
            <a:r>
              <a:rPr lang="de-DE" dirty="0"/>
              <a:t>Aenean commodo ligula eget dolor. Aenean massa. Cum sociis natoque penatibus et magnis dis parturient montes, nascetur ridiculus mus. </a:t>
            </a:r>
          </a:p>
          <a:p>
            <a:pPr marL="1092200" lvl="2" indent="-3429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</a:pPr>
            <a:r>
              <a:rPr lang="de-DE" dirty="0"/>
              <a:t>Donec quam felis, ultricies nec, pellentesque eu, pretium quis, sem. Nulla consequat massa quis enim. Donec pede justo, fringilla vel, aliquet nec.</a:t>
            </a:r>
          </a:p>
        </p:txBody>
      </p:sp>
    </p:spTree>
    <p:extLst>
      <p:ext uri="{BB962C8B-B14F-4D97-AF65-F5344CB8AC3E}">
        <p14:creationId xmlns:p14="http://schemas.microsoft.com/office/powerpoint/2010/main" val="568673343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2_Title with Subli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Grafik 3">
            <a:extLst>
              <a:ext uri="{FF2B5EF4-FFF2-40B4-BE49-F238E27FC236}">
                <a16:creationId xmlns:a16="http://schemas.microsoft.com/office/drawing/2014/main" id="{6CECB38C-B91D-0049-95EB-747A42933E2F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-3314"/>
            <a:ext cx="12186116" cy="3432313"/>
          </a:xfrm>
          <a:prstGeom prst="rect">
            <a:avLst/>
          </a:prstGeom>
        </p:spPr>
      </p:pic>
      <p:pic>
        <p:nvPicPr>
          <p:cNvPr id="6" name="Grafik 5">
            <a:extLst>
              <a:ext uri="{FF2B5EF4-FFF2-40B4-BE49-F238E27FC236}">
                <a16:creationId xmlns:a16="http://schemas.microsoft.com/office/drawing/2014/main" id="{9610AD82-70E1-6B40-88B5-A193918F462B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3" name="Textplatzhalter 12">
            <a:extLst>
              <a:ext uri="{FF2B5EF4-FFF2-40B4-BE49-F238E27FC236}">
                <a16:creationId xmlns:a16="http://schemas.microsoft.com/office/drawing/2014/main" id="{E87E73B4-647A-8747-A684-7F670BDE6FFA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1235074" y="1124744"/>
            <a:ext cx="9721850" cy="1943894"/>
          </a:xfrm>
          <a:prstGeom prst="rect">
            <a:avLst/>
          </a:prstGeom>
        </p:spPr>
        <p:txBody>
          <a:bodyPr anchor="t"/>
          <a:lstStyle>
            <a:lvl1pPr>
              <a:defRPr sz="6000" b="1" i="0" baseline="0">
                <a:solidFill>
                  <a:schemeClr val="bg1"/>
                </a:solidFill>
                <a:latin typeface="+mj-lt"/>
              </a:defRPr>
            </a:lvl1pPr>
          </a:lstStyle>
          <a:p>
            <a:pPr lvl="0"/>
            <a:r>
              <a:rPr lang="de-DE" dirty="0"/>
              <a:t>Title Headline</a:t>
            </a:r>
          </a:p>
        </p:txBody>
      </p:sp>
      <p:sp>
        <p:nvSpPr>
          <p:cNvPr id="9" name="Textplatzhalter 13">
            <a:extLst>
              <a:ext uri="{FF2B5EF4-FFF2-40B4-BE49-F238E27FC236}">
                <a16:creationId xmlns:a16="http://schemas.microsoft.com/office/drawing/2014/main" id="{AF28255B-5BE9-4FAE-A91C-6077C0BF63F1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235073" y="3789364"/>
            <a:ext cx="9721851" cy="2438716"/>
          </a:xfrm>
          <a:prstGeom prst="rect">
            <a:avLst/>
          </a:prstGeom>
        </p:spPr>
        <p:txBody>
          <a:bodyPr anchor="t"/>
          <a:lstStyle>
            <a:lvl1pPr marL="393700" indent="-695325">
              <a:defRPr lang="de-DE" sz="2000" b="0" i="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985838" indent="-300038">
              <a:defRPr lang="de-DE" sz="2000" b="0" i="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>
              <a:defRPr lang="de-DE" sz="2000" b="0" i="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>
              <a:defRPr sz="3000" b="0" i="0">
                <a:latin typeface="Helvetica Light" panose="020B0403020202020204" pitchFamily="34" charset="0"/>
              </a:defRPr>
            </a:lvl4pPr>
            <a:lvl5pPr>
              <a:defRPr sz="3000" b="0" i="0">
                <a:latin typeface="Helvetica Light" panose="020B0403020202020204" pitchFamily="34" charset="0"/>
              </a:defRPr>
            </a:lvl5pPr>
          </a:lstStyle>
          <a:p>
            <a:pPr marL="342900" lvl="0" indent="-3429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</a:pPr>
            <a:r>
              <a:rPr lang="de-DE" dirty="0"/>
              <a:t>Lorem ipsum dolor sit amet, consectetuer adipiscing elit.</a:t>
            </a:r>
          </a:p>
          <a:p>
            <a:pPr marL="935038" lvl="1" indent="-3429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</a:pPr>
            <a:r>
              <a:rPr lang="de-DE" dirty="0"/>
              <a:t>Aenean commodo ligula eget dolor. Aenean massa. Cum sociis natoque penatibus et magnis dis parturient montes, nascetur ridiculus mus. </a:t>
            </a:r>
          </a:p>
          <a:p>
            <a:pPr marL="1092200" lvl="2" indent="-3429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</a:pPr>
            <a:r>
              <a:rPr lang="de-DE" dirty="0"/>
              <a:t>Donec quam felis, ultricies nec, pellentesque eu, pretium quis, sem. Nulla consequat massa quis enim. Donec pede justo, fringilla vel, aliquet nec.</a:t>
            </a:r>
          </a:p>
        </p:txBody>
      </p:sp>
    </p:spTree>
    <p:extLst>
      <p:ext uri="{BB962C8B-B14F-4D97-AF65-F5344CB8AC3E}">
        <p14:creationId xmlns:p14="http://schemas.microsoft.com/office/powerpoint/2010/main" val="3023023684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3_Title with Subli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Grafik 3">
            <a:extLst>
              <a:ext uri="{FF2B5EF4-FFF2-40B4-BE49-F238E27FC236}">
                <a16:creationId xmlns:a16="http://schemas.microsoft.com/office/drawing/2014/main" id="{6CECB38C-B91D-0049-95EB-747A42933E2F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-5884" y="-3314"/>
            <a:ext cx="12192000" cy="3432313"/>
          </a:xfrm>
          <a:prstGeom prst="rect">
            <a:avLst/>
          </a:prstGeom>
        </p:spPr>
      </p:pic>
      <p:pic>
        <p:nvPicPr>
          <p:cNvPr id="6" name="Grafik 5">
            <a:extLst>
              <a:ext uri="{FF2B5EF4-FFF2-40B4-BE49-F238E27FC236}">
                <a16:creationId xmlns:a16="http://schemas.microsoft.com/office/drawing/2014/main" id="{19E58734-314A-ED41-85EB-F80A58E205A3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3" name="Textplatzhalter 12">
            <a:extLst>
              <a:ext uri="{FF2B5EF4-FFF2-40B4-BE49-F238E27FC236}">
                <a16:creationId xmlns:a16="http://schemas.microsoft.com/office/drawing/2014/main" id="{E87E73B4-647A-8747-A684-7F670BDE6FFA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1235074" y="1124744"/>
            <a:ext cx="9721850" cy="1943894"/>
          </a:xfrm>
          <a:prstGeom prst="rect">
            <a:avLst/>
          </a:prstGeom>
        </p:spPr>
        <p:txBody>
          <a:bodyPr anchor="t"/>
          <a:lstStyle>
            <a:lvl1pPr>
              <a:defRPr sz="6000" b="1" i="0" baseline="0">
                <a:solidFill>
                  <a:schemeClr val="bg1"/>
                </a:solidFill>
                <a:latin typeface="+mj-lt"/>
              </a:defRPr>
            </a:lvl1pPr>
          </a:lstStyle>
          <a:p>
            <a:pPr lvl="0"/>
            <a:r>
              <a:rPr lang="de-DE" dirty="0"/>
              <a:t>Title Headline</a:t>
            </a:r>
          </a:p>
        </p:txBody>
      </p:sp>
      <p:sp>
        <p:nvSpPr>
          <p:cNvPr id="9" name="Textplatzhalter 13">
            <a:extLst>
              <a:ext uri="{FF2B5EF4-FFF2-40B4-BE49-F238E27FC236}">
                <a16:creationId xmlns:a16="http://schemas.microsoft.com/office/drawing/2014/main" id="{E7066644-F5D9-41EE-8C84-F1BD5F1463A2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235073" y="3789364"/>
            <a:ext cx="9721851" cy="2438716"/>
          </a:xfrm>
          <a:prstGeom prst="rect">
            <a:avLst/>
          </a:prstGeom>
        </p:spPr>
        <p:txBody>
          <a:bodyPr anchor="t"/>
          <a:lstStyle>
            <a:lvl1pPr marL="393700" indent="-695325">
              <a:defRPr lang="de-DE" sz="2000" b="0" i="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985838" indent="-300038">
              <a:defRPr lang="de-DE" sz="2000" b="0" i="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>
              <a:defRPr lang="de-DE" sz="2000" b="0" i="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>
              <a:defRPr sz="3000" b="0" i="0">
                <a:latin typeface="Helvetica Light" panose="020B0403020202020204" pitchFamily="34" charset="0"/>
              </a:defRPr>
            </a:lvl4pPr>
            <a:lvl5pPr>
              <a:defRPr sz="3000" b="0" i="0">
                <a:latin typeface="Helvetica Light" panose="020B0403020202020204" pitchFamily="34" charset="0"/>
              </a:defRPr>
            </a:lvl5pPr>
          </a:lstStyle>
          <a:p>
            <a:pPr marL="342900" lvl="0" indent="-3429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</a:pPr>
            <a:r>
              <a:rPr lang="de-DE" dirty="0"/>
              <a:t>Lorem ipsum dolor sit amet, consectetuer adipiscing elit.</a:t>
            </a:r>
          </a:p>
          <a:p>
            <a:pPr marL="935038" lvl="1" indent="-3429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</a:pPr>
            <a:r>
              <a:rPr lang="de-DE" dirty="0"/>
              <a:t>Aenean commodo ligula eget dolor. Aenean massa. Cum sociis natoque penatibus et magnis dis parturient montes, nascetur ridiculus mus. </a:t>
            </a:r>
          </a:p>
          <a:p>
            <a:pPr marL="1092200" lvl="2" indent="-3429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</a:pPr>
            <a:r>
              <a:rPr lang="de-DE" dirty="0"/>
              <a:t>Donec quam felis, ultricies nec, pellentesque eu, pretium quis, sem. Nulla consequat massa quis enim. Donec pede justo, fringilla vel, aliquet nec.</a:t>
            </a:r>
          </a:p>
        </p:txBody>
      </p:sp>
    </p:spTree>
    <p:extLst>
      <p:ext uri="{BB962C8B-B14F-4D97-AF65-F5344CB8AC3E}">
        <p14:creationId xmlns:p14="http://schemas.microsoft.com/office/powerpoint/2010/main" val="3309708609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5_Title with Subli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Grafik 3">
            <a:extLst>
              <a:ext uri="{FF2B5EF4-FFF2-40B4-BE49-F238E27FC236}">
                <a16:creationId xmlns:a16="http://schemas.microsoft.com/office/drawing/2014/main" id="{6CECB38C-B91D-0049-95EB-747A42933E2F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-3314"/>
            <a:ext cx="12186116" cy="3432313"/>
          </a:xfrm>
          <a:prstGeom prst="rect">
            <a:avLst/>
          </a:prstGeom>
        </p:spPr>
      </p:pic>
      <p:pic>
        <p:nvPicPr>
          <p:cNvPr id="6" name="Grafik 5">
            <a:extLst>
              <a:ext uri="{FF2B5EF4-FFF2-40B4-BE49-F238E27FC236}">
                <a16:creationId xmlns:a16="http://schemas.microsoft.com/office/drawing/2014/main" id="{446FE2EA-A8C8-F749-BB01-A97A7A57B832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3" name="Textplatzhalter 12">
            <a:extLst>
              <a:ext uri="{FF2B5EF4-FFF2-40B4-BE49-F238E27FC236}">
                <a16:creationId xmlns:a16="http://schemas.microsoft.com/office/drawing/2014/main" id="{E87E73B4-647A-8747-A684-7F670BDE6FFA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1235074" y="1124744"/>
            <a:ext cx="9721850" cy="1943894"/>
          </a:xfrm>
          <a:prstGeom prst="rect">
            <a:avLst/>
          </a:prstGeom>
        </p:spPr>
        <p:txBody>
          <a:bodyPr anchor="t"/>
          <a:lstStyle>
            <a:lvl1pPr>
              <a:defRPr sz="6000" b="1" i="0" baseline="0">
                <a:solidFill>
                  <a:schemeClr val="bg1"/>
                </a:solidFill>
                <a:latin typeface="+mj-lt"/>
              </a:defRPr>
            </a:lvl1pPr>
          </a:lstStyle>
          <a:p>
            <a:pPr lvl="0"/>
            <a:r>
              <a:rPr lang="de-DE" dirty="0"/>
              <a:t>Title Headline</a:t>
            </a:r>
          </a:p>
        </p:txBody>
      </p:sp>
      <p:sp>
        <p:nvSpPr>
          <p:cNvPr id="9" name="Textplatzhalter 13">
            <a:extLst>
              <a:ext uri="{FF2B5EF4-FFF2-40B4-BE49-F238E27FC236}">
                <a16:creationId xmlns:a16="http://schemas.microsoft.com/office/drawing/2014/main" id="{06C00454-604A-4D98-996F-F9D54D17B3C8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235073" y="3789364"/>
            <a:ext cx="9721851" cy="2438716"/>
          </a:xfrm>
          <a:prstGeom prst="rect">
            <a:avLst/>
          </a:prstGeom>
        </p:spPr>
        <p:txBody>
          <a:bodyPr anchor="t"/>
          <a:lstStyle>
            <a:lvl1pPr marL="393700" indent="-695325">
              <a:defRPr lang="de-DE" sz="2000" b="0" i="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985838" indent="-300038">
              <a:defRPr lang="de-DE" sz="2000" b="0" i="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>
              <a:defRPr lang="de-DE" sz="2000" b="0" i="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>
              <a:defRPr sz="3000" b="0" i="0">
                <a:latin typeface="Helvetica Light" panose="020B0403020202020204" pitchFamily="34" charset="0"/>
              </a:defRPr>
            </a:lvl4pPr>
            <a:lvl5pPr>
              <a:defRPr sz="3000" b="0" i="0">
                <a:latin typeface="Helvetica Light" panose="020B0403020202020204" pitchFamily="34" charset="0"/>
              </a:defRPr>
            </a:lvl5pPr>
          </a:lstStyle>
          <a:p>
            <a:pPr marL="342900" lvl="0" indent="-3429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</a:pPr>
            <a:r>
              <a:rPr lang="de-DE" dirty="0"/>
              <a:t>Lorem ipsum dolor sit amet, consectetuer adipiscing elit.</a:t>
            </a:r>
          </a:p>
          <a:p>
            <a:pPr marL="935038" lvl="1" indent="-3429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</a:pPr>
            <a:r>
              <a:rPr lang="de-DE" dirty="0"/>
              <a:t>Aenean commodo ligula eget dolor. Aenean massa. Cum sociis natoque penatibus et magnis dis parturient montes, nascetur ridiculus mus. </a:t>
            </a:r>
          </a:p>
          <a:p>
            <a:pPr marL="1092200" lvl="2" indent="-3429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</a:pPr>
            <a:r>
              <a:rPr lang="de-DE" dirty="0"/>
              <a:t>Donec quam felis, ultricies nec, pellentesque eu, pretium quis, sem. Nulla consequat massa quis enim. Donec pede justo, fringilla vel, aliquet nec.</a:t>
            </a:r>
          </a:p>
        </p:txBody>
      </p:sp>
    </p:spTree>
    <p:extLst>
      <p:ext uri="{BB962C8B-B14F-4D97-AF65-F5344CB8AC3E}">
        <p14:creationId xmlns:p14="http://schemas.microsoft.com/office/powerpoint/2010/main" val="2650515209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6_Title with Subli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Grafik 5">
            <a:extLst>
              <a:ext uri="{FF2B5EF4-FFF2-40B4-BE49-F238E27FC236}">
                <a16:creationId xmlns:a16="http://schemas.microsoft.com/office/drawing/2014/main" id="{AEA7C0C9-E7D5-594E-9CE1-BD4B90F7DF48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/>
          <a:srcRect t="47452" b="2500"/>
          <a:stretch/>
        </p:blipFill>
        <p:spPr>
          <a:xfrm>
            <a:off x="0" y="-3314"/>
            <a:ext cx="12191998" cy="3432313"/>
          </a:xfrm>
          <a:prstGeom prst="rect">
            <a:avLst/>
          </a:prstGeom>
        </p:spPr>
      </p:pic>
      <p:pic>
        <p:nvPicPr>
          <p:cNvPr id="8" name="Grafik 7">
            <a:extLst>
              <a:ext uri="{FF2B5EF4-FFF2-40B4-BE49-F238E27FC236}">
                <a16:creationId xmlns:a16="http://schemas.microsoft.com/office/drawing/2014/main" id="{A6A90C4B-D187-A745-B47D-2EB02D65C632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3" name="Textplatzhalter 12">
            <a:extLst>
              <a:ext uri="{FF2B5EF4-FFF2-40B4-BE49-F238E27FC236}">
                <a16:creationId xmlns:a16="http://schemas.microsoft.com/office/drawing/2014/main" id="{E87E73B4-647A-8747-A684-7F670BDE6FFA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1235074" y="1124744"/>
            <a:ext cx="9721850" cy="1943894"/>
          </a:xfrm>
          <a:prstGeom prst="rect">
            <a:avLst/>
          </a:prstGeom>
        </p:spPr>
        <p:txBody>
          <a:bodyPr anchor="t"/>
          <a:lstStyle>
            <a:lvl1pPr>
              <a:defRPr sz="6000" b="1" i="0" baseline="0">
                <a:solidFill>
                  <a:schemeClr val="bg1"/>
                </a:solidFill>
                <a:latin typeface="+mj-lt"/>
              </a:defRPr>
            </a:lvl1pPr>
          </a:lstStyle>
          <a:p>
            <a:pPr lvl="0"/>
            <a:r>
              <a:rPr lang="de-DE" dirty="0"/>
              <a:t>Title Headline</a:t>
            </a:r>
          </a:p>
        </p:txBody>
      </p:sp>
      <p:sp>
        <p:nvSpPr>
          <p:cNvPr id="9" name="Textplatzhalter 13">
            <a:extLst>
              <a:ext uri="{FF2B5EF4-FFF2-40B4-BE49-F238E27FC236}">
                <a16:creationId xmlns:a16="http://schemas.microsoft.com/office/drawing/2014/main" id="{F99EF113-6378-403D-940C-79E1ACFFB59C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235073" y="3789364"/>
            <a:ext cx="9721851" cy="2438716"/>
          </a:xfrm>
          <a:prstGeom prst="rect">
            <a:avLst/>
          </a:prstGeom>
        </p:spPr>
        <p:txBody>
          <a:bodyPr anchor="t"/>
          <a:lstStyle>
            <a:lvl1pPr marL="393700" indent="-695325">
              <a:defRPr lang="de-DE" sz="2000" b="0" i="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985838" indent="-300038">
              <a:defRPr lang="de-DE" sz="2000" b="0" i="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>
              <a:defRPr lang="de-DE" sz="2000" b="0" i="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>
              <a:defRPr sz="3000" b="0" i="0">
                <a:latin typeface="Helvetica Light" panose="020B0403020202020204" pitchFamily="34" charset="0"/>
              </a:defRPr>
            </a:lvl4pPr>
            <a:lvl5pPr>
              <a:defRPr sz="3000" b="0" i="0">
                <a:latin typeface="Helvetica Light" panose="020B0403020202020204" pitchFamily="34" charset="0"/>
              </a:defRPr>
            </a:lvl5pPr>
          </a:lstStyle>
          <a:p>
            <a:pPr marL="342900" lvl="0" indent="-3429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</a:pPr>
            <a:r>
              <a:rPr lang="de-DE" dirty="0"/>
              <a:t>Lorem ipsum dolor sit amet, consectetuer adipiscing elit.</a:t>
            </a:r>
          </a:p>
          <a:p>
            <a:pPr marL="935038" lvl="1" indent="-3429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</a:pPr>
            <a:r>
              <a:rPr lang="de-DE" dirty="0"/>
              <a:t>Aenean commodo ligula eget dolor. Aenean massa. Cum sociis natoque penatibus et magnis dis parturient montes, nascetur ridiculus mus. </a:t>
            </a:r>
          </a:p>
          <a:p>
            <a:pPr marL="1092200" lvl="2" indent="-3429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</a:pPr>
            <a:r>
              <a:rPr lang="de-DE" dirty="0"/>
              <a:t>Donec quam felis, ultricies nec, pellentesque eu, pretium quis, sem. Nulla consequat massa quis enim. Donec pede justo, fringilla vel, aliquet nec.</a:t>
            </a:r>
          </a:p>
        </p:txBody>
      </p:sp>
    </p:spTree>
    <p:extLst>
      <p:ext uri="{BB962C8B-B14F-4D97-AF65-F5344CB8AC3E}">
        <p14:creationId xmlns:p14="http://schemas.microsoft.com/office/powerpoint/2010/main" val="305496141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7_Title with Subli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Grafik 5">
            <a:extLst>
              <a:ext uri="{FF2B5EF4-FFF2-40B4-BE49-F238E27FC236}">
                <a16:creationId xmlns:a16="http://schemas.microsoft.com/office/drawing/2014/main" id="{FE9F7234-57D4-2243-A16B-9D9D5033456E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/>
          <a:srcRect t="15643" b="34309"/>
          <a:stretch/>
        </p:blipFill>
        <p:spPr>
          <a:xfrm>
            <a:off x="0" y="-3314"/>
            <a:ext cx="12191998" cy="3432313"/>
          </a:xfrm>
          <a:prstGeom prst="rect">
            <a:avLst/>
          </a:prstGeom>
        </p:spPr>
      </p:pic>
      <p:pic>
        <p:nvPicPr>
          <p:cNvPr id="8" name="Grafik 7">
            <a:extLst>
              <a:ext uri="{FF2B5EF4-FFF2-40B4-BE49-F238E27FC236}">
                <a16:creationId xmlns:a16="http://schemas.microsoft.com/office/drawing/2014/main" id="{81DA088F-75FC-9E41-9B21-32B31D397E5F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3" name="Textplatzhalter 12">
            <a:extLst>
              <a:ext uri="{FF2B5EF4-FFF2-40B4-BE49-F238E27FC236}">
                <a16:creationId xmlns:a16="http://schemas.microsoft.com/office/drawing/2014/main" id="{E87E73B4-647A-8747-A684-7F670BDE6FFA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1235074" y="1124744"/>
            <a:ext cx="9721850" cy="1943894"/>
          </a:xfrm>
          <a:prstGeom prst="rect">
            <a:avLst/>
          </a:prstGeom>
        </p:spPr>
        <p:txBody>
          <a:bodyPr anchor="t"/>
          <a:lstStyle>
            <a:lvl1pPr>
              <a:defRPr sz="6000" b="1" i="0" baseline="0">
                <a:solidFill>
                  <a:schemeClr val="bg1"/>
                </a:solidFill>
                <a:latin typeface="+mj-lt"/>
              </a:defRPr>
            </a:lvl1pPr>
          </a:lstStyle>
          <a:p>
            <a:pPr lvl="0"/>
            <a:r>
              <a:rPr lang="de-DE" dirty="0"/>
              <a:t>Title Headline</a:t>
            </a:r>
          </a:p>
        </p:txBody>
      </p:sp>
      <p:sp>
        <p:nvSpPr>
          <p:cNvPr id="9" name="Textplatzhalter 13">
            <a:extLst>
              <a:ext uri="{FF2B5EF4-FFF2-40B4-BE49-F238E27FC236}">
                <a16:creationId xmlns:a16="http://schemas.microsoft.com/office/drawing/2014/main" id="{4D8FB31E-CB5D-43D3-B70A-78F41B3BA4DD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235073" y="3789364"/>
            <a:ext cx="9721851" cy="2438716"/>
          </a:xfrm>
          <a:prstGeom prst="rect">
            <a:avLst/>
          </a:prstGeom>
        </p:spPr>
        <p:txBody>
          <a:bodyPr anchor="t"/>
          <a:lstStyle>
            <a:lvl1pPr marL="393700" indent="-695325">
              <a:defRPr lang="de-DE" sz="2000" b="0" i="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985838" indent="-300038">
              <a:defRPr lang="de-DE" sz="2000" b="0" i="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>
              <a:defRPr lang="de-DE" sz="2000" b="0" i="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>
              <a:defRPr sz="3000" b="0" i="0">
                <a:latin typeface="Helvetica Light" panose="020B0403020202020204" pitchFamily="34" charset="0"/>
              </a:defRPr>
            </a:lvl4pPr>
            <a:lvl5pPr>
              <a:defRPr sz="3000" b="0" i="0">
                <a:latin typeface="Helvetica Light" panose="020B0403020202020204" pitchFamily="34" charset="0"/>
              </a:defRPr>
            </a:lvl5pPr>
          </a:lstStyle>
          <a:p>
            <a:pPr marL="342900" lvl="0" indent="-3429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</a:pPr>
            <a:r>
              <a:rPr lang="de-DE" dirty="0"/>
              <a:t>Lorem ipsum dolor sit amet, consectetuer adipiscing elit.</a:t>
            </a:r>
          </a:p>
          <a:p>
            <a:pPr marL="935038" lvl="1" indent="-3429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</a:pPr>
            <a:r>
              <a:rPr lang="de-DE" dirty="0"/>
              <a:t>Aenean commodo ligula eget dolor. Aenean massa. Cum sociis natoque penatibus et magnis dis parturient montes, nascetur ridiculus mus. </a:t>
            </a:r>
          </a:p>
          <a:p>
            <a:pPr marL="1092200" lvl="2" indent="-3429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</a:pPr>
            <a:r>
              <a:rPr lang="de-DE" dirty="0"/>
              <a:t>Donec quam felis, ultricies nec, pellentesque eu, pretium quis, sem. Nulla consequat massa quis enim. Donec pede justo, fringilla vel, aliquet nec.</a:t>
            </a:r>
          </a:p>
        </p:txBody>
      </p:sp>
    </p:spTree>
    <p:extLst>
      <p:ext uri="{BB962C8B-B14F-4D97-AF65-F5344CB8AC3E}">
        <p14:creationId xmlns:p14="http://schemas.microsoft.com/office/powerpoint/2010/main" val="1706589128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8_Title with Subli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Grafik 3">
            <a:extLst>
              <a:ext uri="{FF2B5EF4-FFF2-40B4-BE49-F238E27FC236}">
                <a16:creationId xmlns:a16="http://schemas.microsoft.com/office/drawing/2014/main" id="{6CECB38C-B91D-0049-95EB-747A42933E2F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-3314"/>
            <a:ext cx="12186116" cy="3432313"/>
          </a:xfrm>
          <a:prstGeom prst="rect">
            <a:avLst/>
          </a:prstGeom>
        </p:spPr>
      </p:pic>
      <p:pic>
        <p:nvPicPr>
          <p:cNvPr id="6" name="Grafik 5">
            <a:extLst>
              <a:ext uri="{FF2B5EF4-FFF2-40B4-BE49-F238E27FC236}">
                <a16:creationId xmlns:a16="http://schemas.microsoft.com/office/drawing/2014/main" id="{AF652619-72E6-F240-A803-965A97A1EAB6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3" name="Textplatzhalter 12">
            <a:extLst>
              <a:ext uri="{FF2B5EF4-FFF2-40B4-BE49-F238E27FC236}">
                <a16:creationId xmlns:a16="http://schemas.microsoft.com/office/drawing/2014/main" id="{E87E73B4-647A-8747-A684-7F670BDE6FFA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1235074" y="1124744"/>
            <a:ext cx="9721850" cy="1943894"/>
          </a:xfrm>
          <a:prstGeom prst="rect">
            <a:avLst/>
          </a:prstGeom>
        </p:spPr>
        <p:txBody>
          <a:bodyPr anchor="t"/>
          <a:lstStyle>
            <a:lvl1pPr>
              <a:defRPr sz="6000" b="1" i="0" baseline="0">
                <a:solidFill>
                  <a:schemeClr val="bg1"/>
                </a:solidFill>
                <a:latin typeface="+mj-lt"/>
              </a:defRPr>
            </a:lvl1pPr>
          </a:lstStyle>
          <a:p>
            <a:pPr lvl="0"/>
            <a:r>
              <a:rPr lang="de-DE" dirty="0"/>
              <a:t>Title Headline</a:t>
            </a:r>
          </a:p>
        </p:txBody>
      </p:sp>
      <p:sp>
        <p:nvSpPr>
          <p:cNvPr id="9" name="Textplatzhalter 13">
            <a:extLst>
              <a:ext uri="{FF2B5EF4-FFF2-40B4-BE49-F238E27FC236}">
                <a16:creationId xmlns:a16="http://schemas.microsoft.com/office/drawing/2014/main" id="{82372132-D646-4EA5-89E2-683EF3E25C91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235073" y="3789364"/>
            <a:ext cx="9721851" cy="2438716"/>
          </a:xfrm>
          <a:prstGeom prst="rect">
            <a:avLst/>
          </a:prstGeom>
        </p:spPr>
        <p:txBody>
          <a:bodyPr anchor="t"/>
          <a:lstStyle>
            <a:lvl1pPr marL="393700" indent="-695325">
              <a:defRPr lang="de-DE" sz="2000" b="0" i="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985838" indent="-300038">
              <a:defRPr lang="de-DE" sz="2000" b="0" i="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>
              <a:defRPr lang="de-DE" sz="2000" b="0" i="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>
              <a:defRPr sz="3000" b="0" i="0">
                <a:latin typeface="Helvetica Light" panose="020B0403020202020204" pitchFamily="34" charset="0"/>
              </a:defRPr>
            </a:lvl4pPr>
            <a:lvl5pPr>
              <a:defRPr sz="3000" b="0" i="0">
                <a:latin typeface="Helvetica Light" panose="020B0403020202020204" pitchFamily="34" charset="0"/>
              </a:defRPr>
            </a:lvl5pPr>
          </a:lstStyle>
          <a:p>
            <a:pPr marL="342900" lvl="0" indent="-3429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</a:pPr>
            <a:r>
              <a:rPr lang="de-DE" dirty="0"/>
              <a:t>Lorem ipsum dolor sit amet, consectetuer adipiscing elit.</a:t>
            </a:r>
          </a:p>
          <a:p>
            <a:pPr marL="935038" lvl="1" indent="-3429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</a:pPr>
            <a:r>
              <a:rPr lang="de-DE" dirty="0"/>
              <a:t>Aenean commodo ligula eget dolor. Aenean massa. Cum sociis natoque penatibus et magnis dis parturient montes, nascetur ridiculus mus. </a:t>
            </a:r>
          </a:p>
          <a:p>
            <a:pPr marL="1092200" lvl="2" indent="-3429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</a:pPr>
            <a:r>
              <a:rPr lang="de-DE" dirty="0"/>
              <a:t>Donec quam felis, ultricies nec, pellentesque eu, pretium quis, sem. Nulla consequat massa quis enim. Donec pede justo, fringilla vel, aliquet nec.</a:t>
            </a:r>
          </a:p>
        </p:txBody>
      </p:sp>
    </p:spTree>
    <p:extLst>
      <p:ext uri="{BB962C8B-B14F-4D97-AF65-F5344CB8AC3E}">
        <p14:creationId xmlns:p14="http://schemas.microsoft.com/office/powerpoint/2010/main" val="1788506811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9_Title with Subli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Grafik 3">
            <a:extLst>
              <a:ext uri="{FF2B5EF4-FFF2-40B4-BE49-F238E27FC236}">
                <a16:creationId xmlns:a16="http://schemas.microsoft.com/office/drawing/2014/main" id="{6CECB38C-B91D-0049-95EB-747A42933E2F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-3314"/>
            <a:ext cx="12186116" cy="3432313"/>
          </a:xfrm>
          <a:prstGeom prst="rect">
            <a:avLst/>
          </a:prstGeom>
        </p:spPr>
      </p:pic>
      <p:pic>
        <p:nvPicPr>
          <p:cNvPr id="6" name="Grafik 5">
            <a:extLst>
              <a:ext uri="{FF2B5EF4-FFF2-40B4-BE49-F238E27FC236}">
                <a16:creationId xmlns:a16="http://schemas.microsoft.com/office/drawing/2014/main" id="{4CB3779C-100B-1B4B-AC89-EE5235AC7C55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3" name="Textplatzhalter 12">
            <a:extLst>
              <a:ext uri="{FF2B5EF4-FFF2-40B4-BE49-F238E27FC236}">
                <a16:creationId xmlns:a16="http://schemas.microsoft.com/office/drawing/2014/main" id="{E87E73B4-647A-8747-A684-7F670BDE6FFA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1235074" y="1124744"/>
            <a:ext cx="9721850" cy="1943894"/>
          </a:xfrm>
          <a:prstGeom prst="rect">
            <a:avLst/>
          </a:prstGeom>
        </p:spPr>
        <p:txBody>
          <a:bodyPr anchor="t"/>
          <a:lstStyle>
            <a:lvl1pPr>
              <a:defRPr sz="6000" b="1" i="0" baseline="0">
                <a:solidFill>
                  <a:schemeClr val="bg1"/>
                </a:solidFill>
                <a:latin typeface="+mj-lt"/>
              </a:defRPr>
            </a:lvl1pPr>
          </a:lstStyle>
          <a:p>
            <a:pPr lvl="0"/>
            <a:r>
              <a:rPr lang="de-DE" dirty="0"/>
              <a:t>Title Headline</a:t>
            </a:r>
          </a:p>
        </p:txBody>
      </p:sp>
      <p:sp>
        <p:nvSpPr>
          <p:cNvPr id="9" name="Textplatzhalter 13">
            <a:extLst>
              <a:ext uri="{FF2B5EF4-FFF2-40B4-BE49-F238E27FC236}">
                <a16:creationId xmlns:a16="http://schemas.microsoft.com/office/drawing/2014/main" id="{E30FF044-007E-4EF3-8BF0-3D72D3C33ED7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235073" y="3789364"/>
            <a:ext cx="9721851" cy="2438716"/>
          </a:xfrm>
          <a:prstGeom prst="rect">
            <a:avLst/>
          </a:prstGeom>
        </p:spPr>
        <p:txBody>
          <a:bodyPr anchor="t"/>
          <a:lstStyle>
            <a:lvl1pPr marL="393700" indent="-695325">
              <a:defRPr lang="de-DE" sz="2000" b="0" i="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985838" indent="-300038">
              <a:defRPr lang="de-DE" sz="2000" b="0" i="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>
              <a:defRPr lang="de-DE" sz="2000" b="0" i="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>
              <a:defRPr sz="3000" b="0" i="0">
                <a:latin typeface="Helvetica Light" panose="020B0403020202020204" pitchFamily="34" charset="0"/>
              </a:defRPr>
            </a:lvl4pPr>
            <a:lvl5pPr>
              <a:defRPr sz="3000" b="0" i="0">
                <a:latin typeface="Helvetica Light" panose="020B0403020202020204" pitchFamily="34" charset="0"/>
              </a:defRPr>
            </a:lvl5pPr>
          </a:lstStyle>
          <a:p>
            <a:pPr marL="342900" lvl="0" indent="-3429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</a:pPr>
            <a:r>
              <a:rPr lang="de-DE" dirty="0"/>
              <a:t>Lorem ipsum dolor sit amet, consectetuer adipiscing elit.</a:t>
            </a:r>
          </a:p>
          <a:p>
            <a:pPr marL="935038" lvl="1" indent="-3429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</a:pPr>
            <a:r>
              <a:rPr lang="de-DE" dirty="0"/>
              <a:t>Aenean commodo ligula eget dolor. Aenean massa. Cum sociis natoque penatibus et magnis dis parturient montes, nascetur ridiculus mus. </a:t>
            </a:r>
          </a:p>
          <a:p>
            <a:pPr marL="1092200" lvl="2" indent="-3429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</a:pPr>
            <a:r>
              <a:rPr lang="de-DE" dirty="0"/>
              <a:t>Donec quam felis, ultricies nec, pellentesque eu, pretium quis, sem. Nulla consequat massa quis enim. Donec pede justo, fringilla vel, aliquet nec.</a:t>
            </a:r>
          </a:p>
        </p:txBody>
      </p:sp>
    </p:spTree>
    <p:extLst>
      <p:ext uri="{BB962C8B-B14F-4D97-AF65-F5344CB8AC3E}">
        <p14:creationId xmlns:p14="http://schemas.microsoft.com/office/powerpoint/2010/main" val="1611220647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0_Title with Subli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Grafik 3">
            <a:extLst>
              <a:ext uri="{FF2B5EF4-FFF2-40B4-BE49-F238E27FC236}">
                <a16:creationId xmlns:a16="http://schemas.microsoft.com/office/drawing/2014/main" id="{6CECB38C-B91D-0049-95EB-747A42933E2F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-3314"/>
            <a:ext cx="12186116" cy="3432313"/>
          </a:xfrm>
          <a:prstGeom prst="rect">
            <a:avLst/>
          </a:prstGeom>
        </p:spPr>
      </p:pic>
      <p:pic>
        <p:nvPicPr>
          <p:cNvPr id="6" name="Grafik 5">
            <a:extLst>
              <a:ext uri="{FF2B5EF4-FFF2-40B4-BE49-F238E27FC236}">
                <a16:creationId xmlns:a16="http://schemas.microsoft.com/office/drawing/2014/main" id="{23AE22A6-BD4C-D347-9A96-70C33B98EAD0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3" name="Textplatzhalter 12">
            <a:extLst>
              <a:ext uri="{FF2B5EF4-FFF2-40B4-BE49-F238E27FC236}">
                <a16:creationId xmlns:a16="http://schemas.microsoft.com/office/drawing/2014/main" id="{E87E73B4-647A-8747-A684-7F670BDE6FFA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1235074" y="1124744"/>
            <a:ext cx="9721850" cy="1943894"/>
          </a:xfrm>
          <a:prstGeom prst="rect">
            <a:avLst/>
          </a:prstGeom>
        </p:spPr>
        <p:txBody>
          <a:bodyPr anchor="t"/>
          <a:lstStyle>
            <a:lvl1pPr>
              <a:defRPr sz="6000" b="1" i="0" baseline="0">
                <a:solidFill>
                  <a:schemeClr val="bg1"/>
                </a:solidFill>
                <a:latin typeface="+mj-lt"/>
              </a:defRPr>
            </a:lvl1pPr>
          </a:lstStyle>
          <a:p>
            <a:pPr lvl="0"/>
            <a:r>
              <a:rPr lang="de-DE" dirty="0"/>
              <a:t>Title Headline</a:t>
            </a:r>
          </a:p>
        </p:txBody>
      </p:sp>
      <p:sp>
        <p:nvSpPr>
          <p:cNvPr id="9" name="Textplatzhalter 13">
            <a:extLst>
              <a:ext uri="{FF2B5EF4-FFF2-40B4-BE49-F238E27FC236}">
                <a16:creationId xmlns:a16="http://schemas.microsoft.com/office/drawing/2014/main" id="{02C76D65-4C02-4B60-8980-9899AD130439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235073" y="3789364"/>
            <a:ext cx="9721851" cy="2438716"/>
          </a:xfrm>
          <a:prstGeom prst="rect">
            <a:avLst/>
          </a:prstGeom>
        </p:spPr>
        <p:txBody>
          <a:bodyPr anchor="t"/>
          <a:lstStyle>
            <a:lvl1pPr marL="393700" indent="-695325">
              <a:defRPr lang="de-DE" sz="2000" b="0" i="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985838" indent="-300038">
              <a:defRPr lang="de-DE" sz="2000" b="0" i="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>
              <a:defRPr lang="de-DE" sz="2000" b="0" i="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>
              <a:defRPr sz="3000" b="0" i="0">
                <a:latin typeface="Helvetica Light" panose="020B0403020202020204" pitchFamily="34" charset="0"/>
              </a:defRPr>
            </a:lvl4pPr>
            <a:lvl5pPr>
              <a:defRPr sz="3000" b="0" i="0">
                <a:latin typeface="Helvetica Light" panose="020B0403020202020204" pitchFamily="34" charset="0"/>
              </a:defRPr>
            </a:lvl5pPr>
          </a:lstStyle>
          <a:p>
            <a:pPr marL="342900" lvl="0" indent="-3429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</a:pPr>
            <a:r>
              <a:rPr lang="de-DE" dirty="0"/>
              <a:t>Lorem ipsum dolor sit amet, consectetuer adipiscing elit.</a:t>
            </a:r>
          </a:p>
          <a:p>
            <a:pPr marL="935038" lvl="1" indent="-3429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</a:pPr>
            <a:r>
              <a:rPr lang="de-DE" dirty="0"/>
              <a:t>Aenean commodo ligula eget dolor. Aenean massa. Cum sociis natoque penatibus et magnis dis parturient montes, nascetur ridiculus mus. </a:t>
            </a:r>
          </a:p>
          <a:p>
            <a:pPr marL="1092200" lvl="2" indent="-3429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</a:pPr>
            <a:r>
              <a:rPr lang="de-DE" dirty="0"/>
              <a:t>Donec quam felis, ultricies nec, pellentesque eu, pretium quis, sem. Nulla consequat massa quis enim. Donec pede justo, fringilla vel, aliquet nec.</a:t>
            </a:r>
          </a:p>
        </p:txBody>
      </p:sp>
    </p:spTree>
    <p:extLst>
      <p:ext uri="{BB962C8B-B14F-4D97-AF65-F5344CB8AC3E}">
        <p14:creationId xmlns:p14="http://schemas.microsoft.com/office/powerpoint/2010/main" val="2533353115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1_Title with Subli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Grafik 3">
            <a:extLst>
              <a:ext uri="{FF2B5EF4-FFF2-40B4-BE49-F238E27FC236}">
                <a16:creationId xmlns:a16="http://schemas.microsoft.com/office/drawing/2014/main" id="{6CECB38C-B91D-0049-95EB-747A42933E2F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-5884" y="-3314"/>
            <a:ext cx="12192000" cy="3432313"/>
          </a:xfrm>
          <a:prstGeom prst="rect">
            <a:avLst/>
          </a:prstGeom>
        </p:spPr>
      </p:pic>
      <p:pic>
        <p:nvPicPr>
          <p:cNvPr id="6" name="Grafik 5">
            <a:extLst>
              <a:ext uri="{FF2B5EF4-FFF2-40B4-BE49-F238E27FC236}">
                <a16:creationId xmlns:a16="http://schemas.microsoft.com/office/drawing/2014/main" id="{951B2736-7C60-A74B-A36C-77AA0E5D5BDE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3" name="Textplatzhalter 12">
            <a:extLst>
              <a:ext uri="{FF2B5EF4-FFF2-40B4-BE49-F238E27FC236}">
                <a16:creationId xmlns:a16="http://schemas.microsoft.com/office/drawing/2014/main" id="{E87E73B4-647A-8747-A684-7F670BDE6FFA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1235074" y="1124744"/>
            <a:ext cx="9721850" cy="1943894"/>
          </a:xfrm>
          <a:prstGeom prst="rect">
            <a:avLst/>
          </a:prstGeom>
        </p:spPr>
        <p:txBody>
          <a:bodyPr anchor="t"/>
          <a:lstStyle>
            <a:lvl1pPr>
              <a:defRPr sz="6000" b="1" i="0" baseline="0">
                <a:solidFill>
                  <a:schemeClr val="bg1"/>
                </a:solidFill>
                <a:latin typeface="+mj-lt"/>
              </a:defRPr>
            </a:lvl1pPr>
          </a:lstStyle>
          <a:p>
            <a:pPr lvl="0"/>
            <a:r>
              <a:rPr lang="de-DE" dirty="0"/>
              <a:t>Title Headline</a:t>
            </a:r>
          </a:p>
        </p:txBody>
      </p:sp>
      <p:sp>
        <p:nvSpPr>
          <p:cNvPr id="9" name="Textplatzhalter 13">
            <a:extLst>
              <a:ext uri="{FF2B5EF4-FFF2-40B4-BE49-F238E27FC236}">
                <a16:creationId xmlns:a16="http://schemas.microsoft.com/office/drawing/2014/main" id="{FA571080-1FFA-4144-BFA1-BCD19495410D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235073" y="3789364"/>
            <a:ext cx="9721851" cy="2438716"/>
          </a:xfrm>
          <a:prstGeom prst="rect">
            <a:avLst/>
          </a:prstGeom>
        </p:spPr>
        <p:txBody>
          <a:bodyPr anchor="t"/>
          <a:lstStyle>
            <a:lvl1pPr marL="393700" indent="-695325">
              <a:defRPr lang="de-DE" sz="2000" b="0" i="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985838" indent="-300038">
              <a:defRPr lang="de-DE" sz="2000" b="0" i="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>
              <a:defRPr lang="de-DE" sz="2000" b="0" i="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>
              <a:defRPr sz="3000" b="0" i="0">
                <a:latin typeface="Helvetica Light" panose="020B0403020202020204" pitchFamily="34" charset="0"/>
              </a:defRPr>
            </a:lvl4pPr>
            <a:lvl5pPr>
              <a:defRPr sz="3000" b="0" i="0">
                <a:latin typeface="Helvetica Light" panose="020B0403020202020204" pitchFamily="34" charset="0"/>
              </a:defRPr>
            </a:lvl5pPr>
          </a:lstStyle>
          <a:p>
            <a:pPr marL="342900" lvl="0" indent="-3429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</a:pPr>
            <a:r>
              <a:rPr lang="de-DE" dirty="0"/>
              <a:t>Lorem ipsum dolor sit amet, consectetuer adipiscing elit.</a:t>
            </a:r>
          </a:p>
          <a:p>
            <a:pPr marL="935038" lvl="1" indent="-3429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</a:pPr>
            <a:r>
              <a:rPr lang="de-DE" dirty="0"/>
              <a:t>Aenean commodo ligula eget dolor. Aenean massa. Cum sociis natoque penatibus et magnis dis parturient montes, nascetur ridiculus mus. </a:t>
            </a:r>
          </a:p>
          <a:p>
            <a:pPr marL="1092200" lvl="2" indent="-3429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</a:pPr>
            <a:r>
              <a:rPr lang="de-DE" dirty="0"/>
              <a:t>Donec quam felis, ultricies nec, pellentesque eu, pretium quis, sem. Nulla consequat massa quis enim. Donec pede justo, fringilla vel, aliquet nec.</a:t>
            </a:r>
          </a:p>
        </p:txBody>
      </p:sp>
    </p:spTree>
    <p:extLst>
      <p:ext uri="{BB962C8B-B14F-4D97-AF65-F5344CB8AC3E}">
        <p14:creationId xmlns:p14="http://schemas.microsoft.com/office/powerpoint/2010/main" val="3536159447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2_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Grafik 7">
            <a:extLst>
              <a:ext uri="{FF2B5EF4-FFF2-40B4-BE49-F238E27FC236}">
                <a16:creationId xmlns:a16="http://schemas.microsoft.com/office/drawing/2014/main" id="{9305D780-B025-6347-B025-42938613E8D1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/>
          <a:srcRect t="15643" b="48475"/>
          <a:stretch/>
        </p:blipFill>
        <p:spPr>
          <a:xfrm>
            <a:off x="0" y="-3313"/>
            <a:ext cx="12191998" cy="2460764"/>
          </a:xfrm>
          <a:prstGeom prst="rect">
            <a:avLst/>
          </a:prstGeom>
        </p:spPr>
      </p:pic>
      <p:pic>
        <p:nvPicPr>
          <p:cNvPr id="9" name="Grafik 8">
            <a:extLst>
              <a:ext uri="{FF2B5EF4-FFF2-40B4-BE49-F238E27FC236}">
                <a16:creationId xmlns:a16="http://schemas.microsoft.com/office/drawing/2014/main" id="{00C07E8E-123D-D94C-B39D-862F4988BF0C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3" name="Textplatzhalter 12">
            <a:extLst>
              <a:ext uri="{FF2B5EF4-FFF2-40B4-BE49-F238E27FC236}">
                <a16:creationId xmlns:a16="http://schemas.microsoft.com/office/drawing/2014/main" id="{E87E73B4-647A-8747-A684-7F670BDE6FFA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1235075" y="620712"/>
            <a:ext cx="9721850" cy="1656143"/>
          </a:xfrm>
          <a:prstGeom prst="rect">
            <a:avLst/>
          </a:prstGeom>
        </p:spPr>
        <p:txBody>
          <a:bodyPr anchor="t"/>
          <a:lstStyle>
            <a:lvl1pPr>
              <a:defRPr sz="4000" b="1" i="0" baseline="0">
                <a:solidFill>
                  <a:schemeClr val="bg1"/>
                </a:solidFill>
                <a:latin typeface="+mj-lt"/>
              </a:defRPr>
            </a:lvl1pPr>
          </a:lstStyle>
          <a:p>
            <a:pPr lvl="0"/>
            <a:r>
              <a:rPr lang="de-DE" dirty="0"/>
              <a:t>Title Headline</a:t>
            </a:r>
          </a:p>
        </p:txBody>
      </p:sp>
      <p:sp>
        <p:nvSpPr>
          <p:cNvPr id="7" name="Textplatzhalter 13">
            <a:extLst>
              <a:ext uri="{FF2B5EF4-FFF2-40B4-BE49-F238E27FC236}">
                <a16:creationId xmlns:a16="http://schemas.microsoft.com/office/drawing/2014/main" id="{ACA2545F-489B-4422-BFD2-DF39255133B1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235075" y="2783522"/>
            <a:ext cx="9721850" cy="3453765"/>
          </a:xfrm>
          <a:prstGeom prst="rect">
            <a:avLst/>
          </a:prstGeom>
        </p:spPr>
        <p:txBody>
          <a:bodyPr anchor="t"/>
          <a:lstStyle>
            <a:lvl1pPr marL="342900" indent="-342900">
              <a:buFont typeface="Arial" panose="020B0604020202020204" pitchFamily="34" charset="0"/>
              <a:buChar char="•"/>
              <a:defRPr sz="2000" b="0" i="0" baseline="0">
                <a:solidFill>
                  <a:schemeClr val="tx1"/>
                </a:solidFill>
                <a:latin typeface="+mn-lt"/>
              </a:defRPr>
            </a:lvl1pPr>
            <a:lvl2pPr>
              <a:defRPr lang="de-DE" sz="2000" b="0" i="0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>
              <a:defRPr lang="de-DE" sz="2000" b="0" i="0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>
              <a:defRPr sz="3000" b="0" i="0">
                <a:latin typeface="Helvetica Light" panose="020B0403020202020204" pitchFamily="34" charset="0"/>
              </a:defRPr>
            </a:lvl4pPr>
            <a:lvl5pPr>
              <a:defRPr sz="3000" b="0" i="0">
                <a:latin typeface="Helvetica Light" panose="020B0403020202020204" pitchFamily="34" charset="0"/>
              </a:defRPr>
            </a:lvl5pPr>
          </a:lstStyle>
          <a:p>
            <a:pPr lvl="0"/>
            <a:r>
              <a:rPr lang="de-DE" dirty="0" err="1"/>
              <a:t>Lorem</a:t>
            </a:r>
            <a:r>
              <a:rPr lang="de-DE" dirty="0"/>
              <a:t> </a:t>
            </a:r>
            <a:r>
              <a:rPr lang="de-DE" dirty="0" err="1"/>
              <a:t>ipsum</a:t>
            </a:r>
            <a:r>
              <a:rPr lang="de-DE" dirty="0"/>
              <a:t> </a:t>
            </a:r>
            <a:r>
              <a:rPr lang="de-DE" dirty="0" err="1"/>
              <a:t>dolor</a:t>
            </a:r>
            <a:r>
              <a:rPr lang="de-DE" dirty="0"/>
              <a:t> </a:t>
            </a:r>
            <a:r>
              <a:rPr lang="de-DE" dirty="0" err="1"/>
              <a:t>sit</a:t>
            </a:r>
            <a:r>
              <a:rPr lang="de-DE" dirty="0"/>
              <a:t> </a:t>
            </a:r>
            <a:r>
              <a:rPr lang="de-DE" dirty="0" err="1"/>
              <a:t>amet</a:t>
            </a:r>
            <a:r>
              <a:rPr lang="de-DE" dirty="0"/>
              <a:t>, </a:t>
            </a:r>
            <a:r>
              <a:rPr lang="de-DE" dirty="0" err="1"/>
              <a:t>consectetuer</a:t>
            </a:r>
            <a:r>
              <a:rPr lang="de-DE" dirty="0"/>
              <a:t> </a:t>
            </a:r>
            <a:r>
              <a:rPr lang="de-DE" dirty="0" err="1"/>
              <a:t>adipiscing</a:t>
            </a:r>
            <a:r>
              <a:rPr lang="de-DE" dirty="0"/>
              <a:t> </a:t>
            </a:r>
            <a:r>
              <a:rPr lang="de-DE" dirty="0" err="1"/>
              <a:t>elit</a:t>
            </a:r>
            <a:r>
              <a:rPr lang="de-DE" dirty="0"/>
              <a:t>.</a:t>
            </a:r>
          </a:p>
          <a:p>
            <a:pPr lvl="1"/>
            <a:r>
              <a:rPr lang="de-DE" dirty="0"/>
              <a:t>Aenean commodo ligula eget dolor. </a:t>
            </a:r>
            <a:r>
              <a:rPr lang="de-DE" dirty="0" err="1"/>
              <a:t>Aenean</a:t>
            </a:r>
            <a:r>
              <a:rPr lang="de-DE" dirty="0"/>
              <a:t> </a:t>
            </a:r>
            <a:r>
              <a:rPr lang="de-DE" dirty="0" err="1"/>
              <a:t>massa</a:t>
            </a:r>
            <a:r>
              <a:rPr lang="de-DE" dirty="0"/>
              <a:t>. Cum </a:t>
            </a:r>
            <a:r>
              <a:rPr lang="de-DE" dirty="0" err="1"/>
              <a:t>sociis</a:t>
            </a:r>
            <a:r>
              <a:rPr lang="de-DE" dirty="0"/>
              <a:t> </a:t>
            </a:r>
            <a:r>
              <a:rPr lang="de-DE" dirty="0" err="1"/>
              <a:t>natoque</a:t>
            </a:r>
            <a:r>
              <a:rPr lang="de-DE" dirty="0"/>
              <a:t> </a:t>
            </a:r>
            <a:r>
              <a:rPr lang="de-DE" dirty="0" err="1"/>
              <a:t>penatibus</a:t>
            </a:r>
            <a:r>
              <a:rPr lang="de-DE" dirty="0"/>
              <a:t> et </a:t>
            </a:r>
            <a:r>
              <a:rPr lang="de-DE" dirty="0" err="1"/>
              <a:t>magnis</a:t>
            </a:r>
            <a:r>
              <a:rPr lang="de-DE" dirty="0"/>
              <a:t> </a:t>
            </a:r>
            <a:r>
              <a:rPr lang="de-DE" dirty="0" err="1"/>
              <a:t>dis</a:t>
            </a:r>
            <a:r>
              <a:rPr lang="de-DE" dirty="0"/>
              <a:t> </a:t>
            </a:r>
            <a:r>
              <a:rPr lang="de-DE" dirty="0" err="1"/>
              <a:t>parturient</a:t>
            </a:r>
            <a:r>
              <a:rPr lang="de-DE" dirty="0"/>
              <a:t> </a:t>
            </a:r>
            <a:r>
              <a:rPr lang="de-DE" dirty="0" err="1"/>
              <a:t>montes</a:t>
            </a:r>
            <a:r>
              <a:rPr lang="de-DE" dirty="0"/>
              <a:t>, </a:t>
            </a:r>
            <a:r>
              <a:rPr lang="de-DE" dirty="0" err="1"/>
              <a:t>nascetur</a:t>
            </a:r>
            <a:r>
              <a:rPr lang="de-DE" dirty="0"/>
              <a:t> </a:t>
            </a:r>
            <a:r>
              <a:rPr lang="de-DE" dirty="0" err="1"/>
              <a:t>ridiculus</a:t>
            </a:r>
            <a:r>
              <a:rPr lang="de-DE" dirty="0"/>
              <a:t> </a:t>
            </a:r>
            <a:r>
              <a:rPr lang="de-DE" dirty="0" err="1"/>
              <a:t>mus</a:t>
            </a:r>
            <a:r>
              <a:rPr lang="de-DE" dirty="0"/>
              <a:t>. </a:t>
            </a:r>
          </a:p>
          <a:p>
            <a:pPr marL="1143000" lvl="2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pPr>
            <a:r>
              <a:rPr lang="de-DE" dirty="0" err="1"/>
              <a:t>Donec</a:t>
            </a:r>
            <a:r>
              <a:rPr lang="de-DE" dirty="0"/>
              <a:t> </a:t>
            </a:r>
            <a:r>
              <a:rPr lang="de-DE" dirty="0" err="1"/>
              <a:t>quam</a:t>
            </a:r>
            <a:r>
              <a:rPr lang="de-DE" dirty="0"/>
              <a:t> </a:t>
            </a:r>
            <a:r>
              <a:rPr lang="de-DE" dirty="0" err="1"/>
              <a:t>felis</a:t>
            </a:r>
            <a:r>
              <a:rPr lang="de-DE" dirty="0"/>
              <a:t>, </a:t>
            </a:r>
            <a:r>
              <a:rPr lang="de-DE" dirty="0" err="1"/>
              <a:t>ultricies</a:t>
            </a:r>
            <a:r>
              <a:rPr lang="de-DE" dirty="0"/>
              <a:t> </a:t>
            </a:r>
            <a:r>
              <a:rPr lang="de-DE" dirty="0" err="1"/>
              <a:t>nec</a:t>
            </a:r>
            <a:r>
              <a:rPr lang="de-DE" dirty="0"/>
              <a:t>, </a:t>
            </a:r>
            <a:r>
              <a:rPr lang="de-DE" dirty="0" err="1"/>
              <a:t>pellentesque</a:t>
            </a:r>
            <a:r>
              <a:rPr lang="de-DE" dirty="0"/>
              <a:t> </a:t>
            </a:r>
            <a:r>
              <a:rPr lang="de-DE" dirty="0" err="1"/>
              <a:t>eu</a:t>
            </a:r>
            <a:r>
              <a:rPr lang="de-DE" dirty="0"/>
              <a:t>, </a:t>
            </a:r>
            <a:r>
              <a:rPr lang="de-DE" dirty="0" err="1"/>
              <a:t>pretium</a:t>
            </a:r>
            <a:r>
              <a:rPr lang="de-DE" dirty="0"/>
              <a:t> </a:t>
            </a:r>
            <a:r>
              <a:rPr lang="de-DE" dirty="0" err="1"/>
              <a:t>quis</a:t>
            </a:r>
            <a:r>
              <a:rPr lang="de-DE" dirty="0"/>
              <a:t>, </a:t>
            </a:r>
            <a:r>
              <a:rPr lang="de-DE" dirty="0" err="1"/>
              <a:t>sem</a:t>
            </a:r>
            <a:r>
              <a:rPr lang="de-DE" dirty="0"/>
              <a:t>. </a:t>
            </a:r>
            <a:r>
              <a:rPr lang="de-DE" dirty="0" err="1"/>
              <a:t>Nulla</a:t>
            </a:r>
            <a:r>
              <a:rPr lang="de-DE" dirty="0"/>
              <a:t> </a:t>
            </a:r>
            <a:r>
              <a:rPr lang="de-DE" dirty="0" err="1"/>
              <a:t>consequat</a:t>
            </a:r>
            <a:r>
              <a:rPr lang="de-DE" dirty="0"/>
              <a:t> </a:t>
            </a:r>
            <a:r>
              <a:rPr lang="de-DE" dirty="0" err="1"/>
              <a:t>massa</a:t>
            </a:r>
            <a:r>
              <a:rPr lang="de-DE" dirty="0"/>
              <a:t> </a:t>
            </a:r>
            <a:r>
              <a:rPr lang="de-DE" dirty="0" err="1"/>
              <a:t>quis</a:t>
            </a:r>
            <a:r>
              <a:rPr lang="de-DE" dirty="0"/>
              <a:t> </a:t>
            </a:r>
            <a:r>
              <a:rPr lang="de-DE" dirty="0" err="1"/>
              <a:t>enim</a:t>
            </a:r>
            <a:r>
              <a:rPr lang="de-DE" dirty="0"/>
              <a:t>. </a:t>
            </a:r>
            <a:r>
              <a:rPr lang="de-DE" dirty="0" err="1"/>
              <a:t>Donec</a:t>
            </a:r>
            <a:r>
              <a:rPr lang="de-DE" dirty="0"/>
              <a:t> </a:t>
            </a:r>
            <a:r>
              <a:rPr lang="de-DE" dirty="0" err="1"/>
              <a:t>pede</a:t>
            </a:r>
            <a:r>
              <a:rPr lang="de-DE" dirty="0"/>
              <a:t> </a:t>
            </a:r>
            <a:r>
              <a:rPr lang="de-DE" dirty="0" err="1"/>
              <a:t>justo</a:t>
            </a:r>
            <a:r>
              <a:rPr lang="de-DE" dirty="0"/>
              <a:t>, </a:t>
            </a:r>
            <a:r>
              <a:rPr lang="de-DE" dirty="0" err="1"/>
              <a:t>fringilla</a:t>
            </a:r>
            <a:r>
              <a:rPr lang="de-DE" dirty="0"/>
              <a:t> </a:t>
            </a:r>
            <a:r>
              <a:rPr lang="de-DE" dirty="0" err="1"/>
              <a:t>vel</a:t>
            </a:r>
            <a:r>
              <a:rPr lang="de-DE" dirty="0"/>
              <a:t>, </a:t>
            </a:r>
            <a:r>
              <a:rPr lang="de-DE" dirty="0" err="1"/>
              <a:t>aliquet</a:t>
            </a:r>
            <a:r>
              <a:rPr lang="de-DE" dirty="0"/>
              <a:t> </a:t>
            </a:r>
            <a:r>
              <a:rPr lang="de-DE" dirty="0" err="1"/>
              <a:t>nec</a:t>
            </a:r>
            <a:r>
              <a:rPr lang="de-DE" dirty="0"/>
              <a:t>.</a:t>
            </a:r>
          </a:p>
          <a:p>
            <a:pPr lvl="0"/>
            <a:r>
              <a:rPr lang="de-DE" dirty="0" err="1"/>
              <a:t>Vulputate</a:t>
            </a:r>
            <a:r>
              <a:rPr lang="de-DE" dirty="0"/>
              <a:t> </a:t>
            </a:r>
            <a:r>
              <a:rPr lang="de-DE" dirty="0" err="1"/>
              <a:t>eget</a:t>
            </a:r>
            <a:r>
              <a:rPr lang="de-DE" dirty="0"/>
              <a:t>, </a:t>
            </a:r>
            <a:r>
              <a:rPr lang="de-DE" dirty="0" err="1"/>
              <a:t>arcu</a:t>
            </a:r>
            <a:r>
              <a:rPr lang="de-DE" dirty="0"/>
              <a:t>. In </a:t>
            </a:r>
            <a:r>
              <a:rPr lang="de-DE" dirty="0" err="1"/>
              <a:t>enim</a:t>
            </a:r>
            <a:r>
              <a:rPr lang="de-DE" dirty="0"/>
              <a:t> </a:t>
            </a:r>
            <a:r>
              <a:rPr lang="de-DE" dirty="0" err="1"/>
              <a:t>justo</a:t>
            </a:r>
            <a:r>
              <a:rPr lang="de-DE" dirty="0"/>
              <a:t>, </a:t>
            </a:r>
            <a:r>
              <a:rPr lang="de-DE" dirty="0" err="1"/>
              <a:t>rhoncus</a:t>
            </a:r>
            <a:r>
              <a:rPr lang="de-DE" dirty="0"/>
              <a:t> </a:t>
            </a:r>
            <a:r>
              <a:rPr lang="de-DE" dirty="0" err="1"/>
              <a:t>ut</a:t>
            </a:r>
            <a:r>
              <a:rPr lang="de-DE" dirty="0"/>
              <a:t>, </a:t>
            </a:r>
            <a:r>
              <a:rPr lang="de-DE" dirty="0" err="1"/>
              <a:t>imperdiet</a:t>
            </a:r>
            <a:r>
              <a:rPr lang="de-DE" dirty="0"/>
              <a:t> a, </a:t>
            </a:r>
            <a:r>
              <a:rPr lang="de-DE" dirty="0" err="1"/>
              <a:t>venenatis</a:t>
            </a:r>
            <a:r>
              <a:rPr lang="de-DE" dirty="0"/>
              <a:t> </a:t>
            </a:r>
            <a:r>
              <a:rPr lang="de-DE" dirty="0" err="1"/>
              <a:t>vitae</a:t>
            </a:r>
            <a:r>
              <a:rPr lang="de-DE" dirty="0"/>
              <a:t>, </a:t>
            </a:r>
            <a:r>
              <a:rPr lang="de-DE" dirty="0" err="1"/>
              <a:t>justo</a:t>
            </a:r>
            <a:r>
              <a:rPr lang="de-DE" dirty="0"/>
              <a:t>. </a:t>
            </a:r>
            <a:r>
              <a:rPr lang="de-DE" dirty="0" err="1"/>
              <a:t>Nullam</a:t>
            </a:r>
            <a:r>
              <a:rPr lang="de-DE" dirty="0"/>
              <a:t> </a:t>
            </a:r>
            <a:r>
              <a:rPr lang="de-DE" dirty="0" err="1"/>
              <a:t>dictum</a:t>
            </a:r>
            <a:r>
              <a:rPr lang="de-DE" dirty="0"/>
              <a:t> </a:t>
            </a:r>
            <a:r>
              <a:rPr lang="de-DE" dirty="0" err="1"/>
              <a:t>felis</a:t>
            </a:r>
            <a:r>
              <a:rPr lang="de-DE" dirty="0"/>
              <a:t> </a:t>
            </a:r>
            <a:r>
              <a:rPr lang="de-DE" dirty="0" err="1"/>
              <a:t>eu</a:t>
            </a:r>
            <a:r>
              <a:rPr lang="de-DE" dirty="0"/>
              <a:t> </a:t>
            </a:r>
            <a:r>
              <a:rPr lang="de-DE" dirty="0" err="1"/>
              <a:t>pede</a:t>
            </a:r>
            <a:r>
              <a:rPr lang="de-DE" dirty="0"/>
              <a:t> </a:t>
            </a:r>
            <a:r>
              <a:rPr lang="de-DE" dirty="0" err="1"/>
              <a:t>mollis</a:t>
            </a:r>
            <a:r>
              <a:rPr lang="de-DE" dirty="0"/>
              <a:t> </a:t>
            </a:r>
            <a:r>
              <a:rPr lang="de-DE" dirty="0" err="1"/>
              <a:t>pretium</a:t>
            </a:r>
            <a:r>
              <a:rPr lang="de-DE" dirty="0"/>
              <a:t>. Integer </a:t>
            </a:r>
            <a:r>
              <a:rPr lang="de-DE" dirty="0" err="1"/>
              <a:t>tincidunt</a:t>
            </a:r>
            <a:r>
              <a:rPr lang="de-DE" dirty="0"/>
              <a:t>. </a:t>
            </a:r>
          </a:p>
          <a:p>
            <a:pPr lvl="0"/>
            <a:r>
              <a:rPr lang="de-DE" dirty="0" err="1"/>
              <a:t>Cras</a:t>
            </a:r>
            <a:r>
              <a:rPr lang="de-DE" dirty="0"/>
              <a:t> </a:t>
            </a:r>
            <a:r>
              <a:rPr lang="de-DE" dirty="0" err="1"/>
              <a:t>dapibus</a:t>
            </a:r>
            <a:r>
              <a:rPr lang="de-DE" dirty="0"/>
              <a:t>. </a:t>
            </a:r>
            <a:r>
              <a:rPr lang="de-DE" dirty="0" err="1"/>
              <a:t>Vivamus</a:t>
            </a:r>
            <a:r>
              <a:rPr lang="de-DE" dirty="0"/>
              <a:t> </a:t>
            </a:r>
            <a:r>
              <a:rPr lang="de-DE" dirty="0" err="1"/>
              <a:t>elementum</a:t>
            </a:r>
            <a:r>
              <a:rPr lang="de-DE" dirty="0"/>
              <a:t> </a:t>
            </a:r>
            <a:r>
              <a:rPr lang="de-DE" dirty="0" err="1"/>
              <a:t>semper</a:t>
            </a:r>
            <a:r>
              <a:rPr lang="de-DE" dirty="0"/>
              <a:t> </a:t>
            </a:r>
            <a:r>
              <a:rPr lang="de-DE" dirty="0" err="1"/>
              <a:t>nisi</a:t>
            </a:r>
            <a:r>
              <a:rPr lang="de-DE" dirty="0"/>
              <a:t>. </a:t>
            </a:r>
            <a:r>
              <a:rPr lang="de-DE" dirty="0" err="1"/>
              <a:t>Aenean</a:t>
            </a:r>
            <a:r>
              <a:rPr lang="de-DE" dirty="0"/>
              <a:t> </a:t>
            </a:r>
            <a:r>
              <a:rPr lang="de-DE" dirty="0" err="1"/>
              <a:t>vulputate</a:t>
            </a:r>
            <a:r>
              <a:rPr lang="de-DE" dirty="0"/>
              <a:t> </a:t>
            </a:r>
            <a:r>
              <a:rPr lang="de-DE" dirty="0" err="1"/>
              <a:t>eleifend</a:t>
            </a:r>
            <a:r>
              <a:rPr lang="de-DE" dirty="0"/>
              <a:t> </a:t>
            </a:r>
            <a:r>
              <a:rPr lang="de-DE" dirty="0" err="1"/>
              <a:t>tellus</a:t>
            </a:r>
            <a:r>
              <a:rPr lang="de-DE" dirty="0"/>
              <a:t>. </a:t>
            </a:r>
          </a:p>
        </p:txBody>
      </p:sp>
    </p:spTree>
    <p:extLst>
      <p:ext uri="{BB962C8B-B14F-4D97-AF65-F5344CB8AC3E}">
        <p14:creationId xmlns:p14="http://schemas.microsoft.com/office/powerpoint/2010/main" val="2953617706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3_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Grafik 2">
            <a:extLst>
              <a:ext uri="{FF2B5EF4-FFF2-40B4-BE49-F238E27FC236}">
                <a16:creationId xmlns:a16="http://schemas.microsoft.com/office/drawing/2014/main" id="{8BED836B-0442-EB41-BDEB-E5B35B47B2D7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0"/>
            <a:ext cx="12186116" cy="2457450"/>
          </a:xfrm>
          <a:prstGeom prst="rect">
            <a:avLst/>
          </a:prstGeom>
        </p:spPr>
      </p:pic>
      <p:pic>
        <p:nvPicPr>
          <p:cNvPr id="6" name="Grafik 5">
            <a:extLst>
              <a:ext uri="{FF2B5EF4-FFF2-40B4-BE49-F238E27FC236}">
                <a16:creationId xmlns:a16="http://schemas.microsoft.com/office/drawing/2014/main" id="{26CF14CF-CB67-DA4A-90EB-BF3AA9D2E1DA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3" name="Textplatzhalter 12">
            <a:extLst>
              <a:ext uri="{FF2B5EF4-FFF2-40B4-BE49-F238E27FC236}">
                <a16:creationId xmlns:a16="http://schemas.microsoft.com/office/drawing/2014/main" id="{E87E73B4-647A-8747-A684-7F670BDE6FFA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1235075" y="620712"/>
            <a:ext cx="9721850" cy="1656143"/>
          </a:xfrm>
          <a:prstGeom prst="rect">
            <a:avLst/>
          </a:prstGeom>
        </p:spPr>
        <p:txBody>
          <a:bodyPr anchor="t"/>
          <a:lstStyle>
            <a:lvl1pPr>
              <a:defRPr sz="4000" b="1" i="0" baseline="0">
                <a:solidFill>
                  <a:schemeClr val="bg1"/>
                </a:solidFill>
                <a:latin typeface="+mj-lt"/>
              </a:defRPr>
            </a:lvl1pPr>
          </a:lstStyle>
          <a:p>
            <a:pPr lvl="0"/>
            <a:r>
              <a:rPr lang="de-DE" dirty="0"/>
              <a:t>Title Headline</a:t>
            </a:r>
          </a:p>
        </p:txBody>
      </p:sp>
      <p:sp>
        <p:nvSpPr>
          <p:cNvPr id="9" name="Textplatzhalter 13">
            <a:extLst>
              <a:ext uri="{FF2B5EF4-FFF2-40B4-BE49-F238E27FC236}">
                <a16:creationId xmlns:a16="http://schemas.microsoft.com/office/drawing/2014/main" id="{8C13096D-9EF8-4120-B494-CBD959EE0AC0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235075" y="2783522"/>
            <a:ext cx="9721850" cy="3453765"/>
          </a:xfrm>
          <a:prstGeom prst="rect">
            <a:avLst/>
          </a:prstGeom>
        </p:spPr>
        <p:txBody>
          <a:bodyPr anchor="t"/>
          <a:lstStyle>
            <a:lvl1pPr marL="342900" indent="-342900">
              <a:buFont typeface="Arial" panose="020B0604020202020204" pitchFamily="34" charset="0"/>
              <a:buChar char="•"/>
              <a:defRPr sz="2000" b="0" i="0" baseline="0">
                <a:solidFill>
                  <a:schemeClr val="tx1"/>
                </a:solidFill>
                <a:latin typeface="+mn-lt"/>
              </a:defRPr>
            </a:lvl1pPr>
            <a:lvl2pPr>
              <a:defRPr lang="de-DE" sz="2000" b="0" i="0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>
              <a:defRPr lang="de-DE" sz="2000" b="0" i="0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>
              <a:defRPr sz="3000" b="0" i="0">
                <a:latin typeface="Helvetica Light" panose="020B0403020202020204" pitchFamily="34" charset="0"/>
              </a:defRPr>
            </a:lvl4pPr>
            <a:lvl5pPr>
              <a:defRPr sz="3000" b="0" i="0">
                <a:latin typeface="Helvetica Light" panose="020B0403020202020204" pitchFamily="34" charset="0"/>
              </a:defRPr>
            </a:lvl5pPr>
          </a:lstStyle>
          <a:p>
            <a:pPr lvl="0"/>
            <a:r>
              <a:rPr lang="de-DE" dirty="0" err="1"/>
              <a:t>Lorem</a:t>
            </a:r>
            <a:r>
              <a:rPr lang="de-DE" dirty="0"/>
              <a:t> </a:t>
            </a:r>
            <a:r>
              <a:rPr lang="de-DE" dirty="0" err="1"/>
              <a:t>ipsum</a:t>
            </a:r>
            <a:r>
              <a:rPr lang="de-DE" dirty="0"/>
              <a:t> </a:t>
            </a:r>
            <a:r>
              <a:rPr lang="de-DE" dirty="0" err="1"/>
              <a:t>dolor</a:t>
            </a:r>
            <a:r>
              <a:rPr lang="de-DE" dirty="0"/>
              <a:t> </a:t>
            </a:r>
            <a:r>
              <a:rPr lang="de-DE" dirty="0" err="1"/>
              <a:t>sit</a:t>
            </a:r>
            <a:r>
              <a:rPr lang="de-DE" dirty="0"/>
              <a:t> </a:t>
            </a:r>
            <a:r>
              <a:rPr lang="de-DE" dirty="0" err="1"/>
              <a:t>amet</a:t>
            </a:r>
            <a:r>
              <a:rPr lang="de-DE" dirty="0"/>
              <a:t>, </a:t>
            </a:r>
            <a:r>
              <a:rPr lang="de-DE" dirty="0" err="1"/>
              <a:t>consectetuer</a:t>
            </a:r>
            <a:r>
              <a:rPr lang="de-DE" dirty="0"/>
              <a:t> </a:t>
            </a:r>
            <a:r>
              <a:rPr lang="de-DE" dirty="0" err="1"/>
              <a:t>adipiscing</a:t>
            </a:r>
            <a:r>
              <a:rPr lang="de-DE" dirty="0"/>
              <a:t> </a:t>
            </a:r>
            <a:r>
              <a:rPr lang="de-DE" dirty="0" err="1"/>
              <a:t>elit</a:t>
            </a:r>
            <a:r>
              <a:rPr lang="de-DE" dirty="0"/>
              <a:t>.</a:t>
            </a:r>
          </a:p>
          <a:p>
            <a:pPr lvl="1"/>
            <a:r>
              <a:rPr lang="de-DE" dirty="0"/>
              <a:t>Aenean commodo ligula eget dolor. </a:t>
            </a:r>
            <a:r>
              <a:rPr lang="de-DE" dirty="0" err="1"/>
              <a:t>Aenean</a:t>
            </a:r>
            <a:r>
              <a:rPr lang="de-DE" dirty="0"/>
              <a:t> </a:t>
            </a:r>
            <a:r>
              <a:rPr lang="de-DE" dirty="0" err="1"/>
              <a:t>massa</a:t>
            </a:r>
            <a:r>
              <a:rPr lang="de-DE" dirty="0"/>
              <a:t>. Cum </a:t>
            </a:r>
            <a:r>
              <a:rPr lang="de-DE" dirty="0" err="1"/>
              <a:t>sociis</a:t>
            </a:r>
            <a:r>
              <a:rPr lang="de-DE" dirty="0"/>
              <a:t> </a:t>
            </a:r>
            <a:r>
              <a:rPr lang="de-DE" dirty="0" err="1"/>
              <a:t>natoque</a:t>
            </a:r>
            <a:r>
              <a:rPr lang="de-DE" dirty="0"/>
              <a:t> </a:t>
            </a:r>
            <a:r>
              <a:rPr lang="de-DE" dirty="0" err="1"/>
              <a:t>penatibus</a:t>
            </a:r>
            <a:r>
              <a:rPr lang="de-DE" dirty="0"/>
              <a:t> et </a:t>
            </a:r>
            <a:r>
              <a:rPr lang="de-DE" dirty="0" err="1"/>
              <a:t>magnis</a:t>
            </a:r>
            <a:r>
              <a:rPr lang="de-DE" dirty="0"/>
              <a:t> </a:t>
            </a:r>
            <a:r>
              <a:rPr lang="de-DE" dirty="0" err="1"/>
              <a:t>dis</a:t>
            </a:r>
            <a:r>
              <a:rPr lang="de-DE" dirty="0"/>
              <a:t> </a:t>
            </a:r>
            <a:r>
              <a:rPr lang="de-DE" dirty="0" err="1"/>
              <a:t>parturient</a:t>
            </a:r>
            <a:r>
              <a:rPr lang="de-DE" dirty="0"/>
              <a:t> </a:t>
            </a:r>
            <a:r>
              <a:rPr lang="de-DE" dirty="0" err="1"/>
              <a:t>montes</a:t>
            </a:r>
            <a:r>
              <a:rPr lang="de-DE" dirty="0"/>
              <a:t>, </a:t>
            </a:r>
            <a:r>
              <a:rPr lang="de-DE" dirty="0" err="1"/>
              <a:t>nascetur</a:t>
            </a:r>
            <a:r>
              <a:rPr lang="de-DE" dirty="0"/>
              <a:t> </a:t>
            </a:r>
            <a:r>
              <a:rPr lang="de-DE" dirty="0" err="1"/>
              <a:t>ridiculus</a:t>
            </a:r>
            <a:r>
              <a:rPr lang="de-DE" dirty="0"/>
              <a:t> </a:t>
            </a:r>
            <a:r>
              <a:rPr lang="de-DE" dirty="0" err="1"/>
              <a:t>mus</a:t>
            </a:r>
            <a:r>
              <a:rPr lang="de-DE" dirty="0"/>
              <a:t>. </a:t>
            </a:r>
          </a:p>
          <a:p>
            <a:pPr marL="1143000" lvl="2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pPr>
            <a:r>
              <a:rPr lang="de-DE" dirty="0" err="1"/>
              <a:t>Donec</a:t>
            </a:r>
            <a:r>
              <a:rPr lang="de-DE" dirty="0"/>
              <a:t> </a:t>
            </a:r>
            <a:r>
              <a:rPr lang="de-DE" dirty="0" err="1"/>
              <a:t>quam</a:t>
            </a:r>
            <a:r>
              <a:rPr lang="de-DE" dirty="0"/>
              <a:t> </a:t>
            </a:r>
            <a:r>
              <a:rPr lang="de-DE" dirty="0" err="1"/>
              <a:t>felis</a:t>
            </a:r>
            <a:r>
              <a:rPr lang="de-DE" dirty="0"/>
              <a:t>, </a:t>
            </a:r>
            <a:r>
              <a:rPr lang="de-DE" dirty="0" err="1"/>
              <a:t>ultricies</a:t>
            </a:r>
            <a:r>
              <a:rPr lang="de-DE" dirty="0"/>
              <a:t> </a:t>
            </a:r>
            <a:r>
              <a:rPr lang="de-DE" dirty="0" err="1"/>
              <a:t>nec</a:t>
            </a:r>
            <a:r>
              <a:rPr lang="de-DE" dirty="0"/>
              <a:t>, </a:t>
            </a:r>
            <a:r>
              <a:rPr lang="de-DE" dirty="0" err="1"/>
              <a:t>pellentesque</a:t>
            </a:r>
            <a:r>
              <a:rPr lang="de-DE" dirty="0"/>
              <a:t> </a:t>
            </a:r>
            <a:r>
              <a:rPr lang="de-DE" dirty="0" err="1"/>
              <a:t>eu</a:t>
            </a:r>
            <a:r>
              <a:rPr lang="de-DE" dirty="0"/>
              <a:t>, </a:t>
            </a:r>
            <a:r>
              <a:rPr lang="de-DE" dirty="0" err="1"/>
              <a:t>pretium</a:t>
            </a:r>
            <a:r>
              <a:rPr lang="de-DE" dirty="0"/>
              <a:t> </a:t>
            </a:r>
            <a:r>
              <a:rPr lang="de-DE" dirty="0" err="1"/>
              <a:t>quis</a:t>
            </a:r>
            <a:r>
              <a:rPr lang="de-DE" dirty="0"/>
              <a:t>, </a:t>
            </a:r>
            <a:r>
              <a:rPr lang="de-DE" dirty="0" err="1"/>
              <a:t>sem</a:t>
            </a:r>
            <a:r>
              <a:rPr lang="de-DE" dirty="0"/>
              <a:t>. </a:t>
            </a:r>
            <a:r>
              <a:rPr lang="de-DE" dirty="0" err="1"/>
              <a:t>Nulla</a:t>
            </a:r>
            <a:r>
              <a:rPr lang="de-DE" dirty="0"/>
              <a:t> </a:t>
            </a:r>
            <a:r>
              <a:rPr lang="de-DE" dirty="0" err="1"/>
              <a:t>consequat</a:t>
            </a:r>
            <a:r>
              <a:rPr lang="de-DE" dirty="0"/>
              <a:t> </a:t>
            </a:r>
            <a:r>
              <a:rPr lang="de-DE" dirty="0" err="1"/>
              <a:t>massa</a:t>
            </a:r>
            <a:r>
              <a:rPr lang="de-DE" dirty="0"/>
              <a:t> </a:t>
            </a:r>
            <a:r>
              <a:rPr lang="de-DE" dirty="0" err="1"/>
              <a:t>quis</a:t>
            </a:r>
            <a:r>
              <a:rPr lang="de-DE" dirty="0"/>
              <a:t> </a:t>
            </a:r>
            <a:r>
              <a:rPr lang="de-DE" dirty="0" err="1"/>
              <a:t>enim</a:t>
            </a:r>
            <a:r>
              <a:rPr lang="de-DE" dirty="0"/>
              <a:t>. </a:t>
            </a:r>
            <a:r>
              <a:rPr lang="de-DE" dirty="0" err="1"/>
              <a:t>Donec</a:t>
            </a:r>
            <a:r>
              <a:rPr lang="de-DE" dirty="0"/>
              <a:t> </a:t>
            </a:r>
            <a:r>
              <a:rPr lang="de-DE" dirty="0" err="1"/>
              <a:t>pede</a:t>
            </a:r>
            <a:r>
              <a:rPr lang="de-DE" dirty="0"/>
              <a:t> </a:t>
            </a:r>
            <a:r>
              <a:rPr lang="de-DE" dirty="0" err="1"/>
              <a:t>justo</a:t>
            </a:r>
            <a:r>
              <a:rPr lang="de-DE" dirty="0"/>
              <a:t>, </a:t>
            </a:r>
            <a:r>
              <a:rPr lang="de-DE" dirty="0" err="1"/>
              <a:t>fringilla</a:t>
            </a:r>
            <a:r>
              <a:rPr lang="de-DE" dirty="0"/>
              <a:t> </a:t>
            </a:r>
            <a:r>
              <a:rPr lang="de-DE" dirty="0" err="1"/>
              <a:t>vel</a:t>
            </a:r>
            <a:r>
              <a:rPr lang="de-DE" dirty="0"/>
              <a:t>, </a:t>
            </a:r>
            <a:r>
              <a:rPr lang="de-DE" dirty="0" err="1"/>
              <a:t>aliquet</a:t>
            </a:r>
            <a:r>
              <a:rPr lang="de-DE" dirty="0"/>
              <a:t> </a:t>
            </a:r>
            <a:r>
              <a:rPr lang="de-DE" dirty="0" err="1"/>
              <a:t>nec</a:t>
            </a:r>
            <a:r>
              <a:rPr lang="de-DE" dirty="0"/>
              <a:t>.</a:t>
            </a:r>
          </a:p>
          <a:p>
            <a:pPr lvl="0"/>
            <a:r>
              <a:rPr lang="de-DE" dirty="0" err="1"/>
              <a:t>Vulputate</a:t>
            </a:r>
            <a:r>
              <a:rPr lang="de-DE" dirty="0"/>
              <a:t> </a:t>
            </a:r>
            <a:r>
              <a:rPr lang="de-DE" dirty="0" err="1"/>
              <a:t>eget</a:t>
            </a:r>
            <a:r>
              <a:rPr lang="de-DE" dirty="0"/>
              <a:t>, </a:t>
            </a:r>
            <a:r>
              <a:rPr lang="de-DE" dirty="0" err="1"/>
              <a:t>arcu</a:t>
            </a:r>
            <a:r>
              <a:rPr lang="de-DE" dirty="0"/>
              <a:t>. In </a:t>
            </a:r>
            <a:r>
              <a:rPr lang="de-DE" dirty="0" err="1"/>
              <a:t>enim</a:t>
            </a:r>
            <a:r>
              <a:rPr lang="de-DE" dirty="0"/>
              <a:t> </a:t>
            </a:r>
            <a:r>
              <a:rPr lang="de-DE" dirty="0" err="1"/>
              <a:t>justo</a:t>
            </a:r>
            <a:r>
              <a:rPr lang="de-DE" dirty="0"/>
              <a:t>, </a:t>
            </a:r>
            <a:r>
              <a:rPr lang="de-DE" dirty="0" err="1"/>
              <a:t>rhoncus</a:t>
            </a:r>
            <a:r>
              <a:rPr lang="de-DE" dirty="0"/>
              <a:t> </a:t>
            </a:r>
            <a:r>
              <a:rPr lang="de-DE" dirty="0" err="1"/>
              <a:t>ut</a:t>
            </a:r>
            <a:r>
              <a:rPr lang="de-DE" dirty="0"/>
              <a:t>, </a:t>
            </a:r>
            <a:r>
              <a:rPr lang="de-DE" dirty="0" err="1"/>
              <a:t>imperdiet</a:t>
            </a:r>
            <a:r>
              <a:rPr lang="de-DE" dirty="0"/>
              <a:t> a, </a:t>
            </a:r>
            <a:r>
              <a:rPr lang="de-DE" dirty="0" err="1"/>
              <a:t>venenatis</a:t>
            </a:r>
            <a:r>
              <a:rPr lang="de-DE" dirty="0"/>
              <a:t> </a:t>
            </a:r>
            <a:r>
              <a:rPr lang="de-DE" dirty="0" err="1"/>
              <a:t>vitae</a:t>
            </a:r>
            <a:r>
              <a:rPr lang="de-DE" dirty="0"/>
              <a:t>, </a:t>
            </a:r>
            <a:r>
              <a:rPr lang="de-DE" dirty="0" err="1"/>
              <a:t>justo</a:t>
            </a:r>
            <a:r>
              <a:rPr lang="de-DE" dirty="0"/>
              <a:t>. </a:t>
            </a:r>
            <a:r>
              <a:rPr lang="de-DE" dirty="0" err="1"/>
              <a:t>Nullam</a:t>
            </a:r>
            <a:r>
              <a:rPr lang="de-DE" dirty="0"/>
              <a:t> </a:t>
            </a:r>
            <a:r>
              <a:rPr lang="de-DE" dirty="0" err="1"/>
              <a:t>dictum</a:t>
            </a:r>
            <a:r>
              <a:rPr lang="de-DE" dirty="0"/>
              <a:t> </a:t>
            </a:r>
            <a:r>
              <a:rPr lang="de-DE" dirty="0" err="1"/>
              <a:t>felis</a:t>
            </a:r>
            <a:r>
              <a:rPr lang="de-DE" dirty="0"/>
              <a:t> </a:t>
            </a:r>
            <a:r>
              <a:rPr lang="de-DE" dirty="0" err="1"/>
              <a:t>eu</a:t>
            </a:r>
            <a:r>
              <a:rPr lang="de-DE" dirty="0"/>
              <a:t> </a:t>
            </a:r>
            <a:r>
              <a:rPr lang="de-DE" dirty="0" err="1"/>
              <a:t>pede</a:t>
            </a:r>
            <a:r>
              <a:rPr lang="de-DE" dirty="0"/>
              <a:t> </a:t>
            </a:r>
            <a:r>
              <a:rPr lang="de-DE" dirty="0" err="1"/>
              <a:t>mollis</a:t>
            </a:r>
            <a:r>
              <a:rPr lang="de-DE" dirty="0"/>
              <a:t> </a:t>
            </a:r>
            <a:r>
              <a:rPr lang="de-DE" dirty="0" err="1"/>
              <a:t>pretium</a:t>
            </a:r>
            <a:r>
              <a:rPr lang="de-DE" dirty="0"/>
              <a:t>. Integer </a:t>
            </a:r>
            <a:r>
              <a:rPr lang="de-DE" dirty="0" err="1"/>
              <a:t>tincidunt</a:t>
            </a:r>
            <a:r>
              <a:rPr lang="de-DE" dirty="0"/>
              <a:t>. </a:t>
            </a:r>
          </a:p>
          <a:p>
            <a:pPr lvl="0"/>
            <a:r>
              <a:rPr lang="de-DE" dirty="0" err="1"/>
              <a:t>Cras</a:t>
            </a:r>
            <a:r>
              <a:rPr lang="de-DE" dirty="0"/>
              <a:t> </a:t>
            </a:r>
            <a:r>
              <a:rPr lang="de-DE" dirty="0" err="1"/>
              <a:t>dapibus</a:t>
            </a:r>
            <a:r>
              <a:rPr lang="de-DE" dirty="0"/>
              <a:t>. </a:t>
            </a:r>
            <a:r>
              <a:rPr lang="de-DE" dirty="0" err="1"/>
              <a:t>Vivamus</a:t>
            </a:r>
            <a:r>
              <a:rPr lang="de-DE" dirty="0"/>
              <a:t> </a:t>
            </a:r>
            <a:r>
              <a:rPr lang="de-DE" dirty="0" err="1"/>
              <a:t>elementum</a:t>
            </a:r>
            <a:r>
              <a:rPr lang="de-DE" dirty="0"/>
              <a:t> </a:t>
            </a:r>
            <a:r>
              <a:rPr lang="de-DE" dirty="0" err="1"/>
              <a:t>semper</a:t>
            </a:r>
            <a:r>
              <a:rPr lang="de-DE" dirty="0"/>
              <a:t> </a:t>
            </a:r>
            <a:r>
              <a:rPr lang="de-DE" dirty="0" err="1"/>
              <a:t>nisi</a:t>
            </a:r>
            <a:r>
              <a:rPr lang="de-DE" dirty="0"/>
              <a:t>. </a:t>
            </a:r>
            <a:r>
              <a:rPr lang="de-DE" dirty="0" err="1"/>
              <a:t>Aenean</a:t>
            </a:r>
            <a:r>
              <a:rPr lang="de-DE" dirty="0"/>
              <a:t> </a:t>
            </a:r>
            <a:r>
              <a:rPr lang="de-DE" dirty="0" err="1"/>
              <a:t>vulputate</a:t>
            </a:r>
            <a:r>
              <a:rPr lang="de-DE" dirty="0"/>
              <a:t> </a:t>
            </a:r>
            <a:r>
              <a:rPr lang="de-DE" dirty="0" err="1"/>
              <a:t>eleifend</a:t>
            </a:r>
            <a:r>
              <a:rPr lang="de-DE" dirty="0"/>
              <a:t> </a:t>
            </a:r>
            <a:r>
              <a:rPr lang="de-DE" dirty="0" err="1"/>
              <a:t>tellus</a:t>
            </a:r>
            <a:r>
              <a:rPr lang="de-DE" dirty="0"/>
              <a:t>. </a:t>
            </a:r>
          </a:p>
        </p:txBody>
      </p:sp>
    </p:spTree>
    <p:extLst>
      <p:ext uri="{BB962C8B-B14F-4D97-AF65-F5344CB8AC3E}">
        <p14:creationId xmlns:p14="http://schemas.microsoft.com/office/powerpoint/2010/main" val="2362739271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4_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Grafik 2">
            <a:extLst>
              <a:ext uri="{FF2B5EF4-FFF2-40B4-BE49-F238E27FC236}">
                <a16:creationId xmlns:a16="http://schemas.microsoft.com/office/drawing/2014/main" id="{8BED836B-0442-EB41-BDEB-E5B35B47B2D7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0"/>
            <a:ext cx="12186116" cy="2457450"/>
          </a:xfrm>
          <a:prstGeom prst="rect">
            <a:avLst/>
          </a:prstGeom>
        </p:spPr>
      </p:pic>
      <p:pic>
        <p:nvPicPr>
          <p:cNvPr id="6" name="Grafik 5">
            <a:extLst>
              <a:ext uri="{FF2B5EF4-FFF2-40B4-BE49-F238E27FC236}">
                <a16:creationId xmlns:a16="http://schemas.microsoft.com/office/drawing/2014/main" id="{FB9B3E29-0024-EC49-9B9B-47772568F72D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3" name="Textplatzhalter 12">
            <a:extLst>
              <a:ext uri="{FF2B5EF4-FFF2-40B4-BE49-F238E27FC236}">
                <a16:creationId xmlns:a16="http://schemas.microsoft.com/office/drawing/2014/main" id="{E87E73B4-647A-8747-A684-7F670BDE6FFA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1235075" y="620712"/>
            <a:ext cx="9721850" cy="1656143"/>
          </a:xfrm>
          <a:prstGeom prst="rect">
            <a:avLst/>
          </a:prstGeom>
        </p:spPr>
        <p:txBody>
          <a:bodyPr anchor="t"/>
          <a:lstStyle>
            <a:lvl1pPr>
              <a:defRPr sz="4000" b="1" i="0" baseline="0">
                <a:solidFill>
                  <a:schemeClr val="bg1"/>
                </a:solidFill>
                <a:latin typeface="+mj-lt"/>
              </a:defRPr>
            </a:lvl1pPr>
          </a:lstStyle>
          <a:p>
            <a:pPr lvl="0"/>
            <a:r>
              <a:rPr lang="de-DE" dirty="0"/>
              <a:t>Title Headline</a:t>
            </a:r>
          </a:p>
        </p:txBody>
      </p:sp>
      <p:sp>
        <p:nvSpPr>
          <p:cNvPr id="7" name="Textplatzhalter 13">
            <a:extLst>
              <a:ext uri="{FF2B5EF4-FFF2-40B4-BE49-F238E27FC236}">
                <a16:creationId xmlns:a16="http://schemas.microsoft.com/office/drawing/2014/main" id="{4D808335-01BF-407E-9457-3DCFE049C56B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235075" y="2783522"/>
            <a:ext cx="9721850" cy="3453765"/>
          </a:xfrm>
          <a:prstGeom prst="rect">
            <a:avLst/>
          </a:prstGeom>
        </p:spPr>
        <p:txBody>
          <a:bodyPr anchor="t"/>
          <a:lstStyle>
            <a:lvl1pPr marL="342900" indent="-342900">
              <a:buFont typeface="Arial" panose="020B0604020202020204" pitchFamily="34" charset="0"/>
              <a:buChar char="•"/>
              <a:defRPr sz="2000" b="0" i="0" baseline="0">
                <a:solidFill>
                  <a:schemeClr val="tx1"/>
                </a:solidFill>
                <a:latin typeface="+mn-lt"/>
              </a:defRPr>
            </a:lvl1pPr>
            <a:lvl2pPr>
              <a:defRPr lang="de-DE" sz="2000" b="0" i="0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>
              <a:defRPr lang="de-DE" sz="2000" b="0" i="0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>
              <a:defRPr sz="3000" b="0" i="0">
                <a:latin typeface="Helvetica Light" panose="020B0403020202020204" pitchFamily="34" charset="0"/>
              </a:defRPr>
            </a:lvl4pPr>
            <a:lvl5pPr>
              <a:defRPr sz="3000" b="0" i="0">
                <a:latin typeface="Helvetica Light" panose="020B0403020202020204" pitchFamily="34" charset="0"/>
              </a:defRPr>
            </a:lvl5pPr>
          </a:lstStyle>
          <a:p>
            <a:pPr lvl="0"/>
            <a:r>
              <a:rPr lang="de-DE" dirty="0" err="1"/>
              <a:t>Lorem</a:t>
            </a:r>
            <a:r>
              <a:rPr lang="de-DE" dirty="0"/>
              <a:t> </a:t>
            </a:r>
            <a:r>
              <a:rPr lang="de-DE" dirty="0" err="1"/>
              <a:t>ipsum</a:t>
            </a:r>
            <a:r>
              <a:rPr lang="de-DE" dirty="0"/>
              <a:t> </a:t>
            </a:r>
            <a:r>
              <a:rPr lang="de-DE" dirty="0" err="1"/>
              <a:t>dolor</a:t>
            </a:r>
            <a:r>
              <a:rPr lang="de-DE" dirty="0"/>
              <a:t> </a:t>
            </a:r>
            <a:r>
              <a:rPr lang="de-DE" dirty="0" err="1"/>
              <a:t>sit</a:t>
            </a:r>
            <a:r>
              <a:rPr lang="de-DE" dirty="0"/>
              <a:t> </a:t>
            </a:r>
            <a:r>
              <a:rPr lang="de-DE" dirty="0" err="1"/>
              <a:t>amet</a:t>
            </a:r>
            <a:r>
              <a:rPr lang="de-DE" dirty="0"/>
              <a:t>, </a:t>
            </a:r>
            <a:r>
              <a:rPr lang="de-DE" dirty="0" err="1"/>
              <a:t>consectetuer</a:t>
            </a:r>
            <a:r>
              <a:rPr lang="de-DE" dirty="0"/>
              <a:t> </a:t>
            </a:r>
            <a:r>
              <a:rPr lang="de-DE" dirty="0" err="1"/>
              <a:t>adipiscing</a:t>
            </a:r>
            <a:r>
              <a:rPr lang="de-DE" dirty="0"/>
              <a:t> </a:t>
            </a:r>
            <a:r>
              <a:rPr lang="de-DE" dirty="0" err="1"/>
              <a:t>elit</a:t>
            </a:r>
            <a:r>
              <a:rPr lang="de-DE" dirty="0"/>
              <a:t>.</a:t>
            </a:r>
          </a:p>
          <a:p>
            <a:pPr lvl="1"/>
            <a:r>
              <a:rPr lang="de-DE" dirty="0"/>
              <a:t>Aenean commodo ligula eget dolor. </a:t>
            </a:r>
            <a:r>
              <a:rPr lang="de-DE" dirty="0" err="1"/>
              <a:t>Aenean</a:t>
            </a:r>
            <a:r>
              <a:rPr lang="de-DE" dirty="0"/>
              <a:t> </a:t>
            </a:r>
            <a:r>
              <a:rPr lang="de-DE" dirty="0" err="1"/>
              <a:t>massa</a:t>
            </a:r>
            <a:r>
              <a:rPr lang="de-DE" dirty="0"/>
              <a:t>. Cum </a:t>
            </a:r>
            <a:r>
              <a:rPr lang="de-DE" dirty="0" err="1"/>
              <a:t>sociis</a:t>
            </a:r>
            <a:r>
              <a:rPr lang="de-DE" dirty="0"/>
              <a:t> </a:t>
            </a:r>
            <a:r>
              <a:rPr lang="de-DE" dirty="0" err="1"/>
              <a:t>natoque</a:t>
            </a:r>
            <a:r>
              <a:rPr lang="de-DE" dirty="0"/>
              <a:t> </a:t>
            </a:r>
            <a:r>
              <a:rPr lang="de-DE" dirty="0" err="1"/>
              <a:t>penatibus</a:t>
            </a:r>
            <a:r>
              <a:rPr lang="de-DE" dirty="0"/>
              <a:t> et </a:t>
            </a:r>
            <a:r>
              <a:rPr lang="de-DE" dirty="0" err="1"/>
              <a:t>magnis</a:t>
            </a:r>
            <a:r>
              <a:rPr lang="de-DE" dirty="0"/>
              <a:t> </a:t>
            </a:r>
            <a:r>
              <a:rPr lang="de-DE" dirty="0" err="1"/>
              <a:t>dis</a:t>
            </a:r>
            <a:r>
              <a:rPr lang="de-DE" dirty="0"/>
              <a:t> </a:t>
            </a:r>
            <a:r>
              <a:rPr lang="de-DE" dirty="0" err="1"/>
              <a:t>parturient</a:t>
            </a:r>
            <a:r>
              <a:rPr lang="de-DE" dirty="0"/>
              <a:t> </a:t>
            </a:r>
            <a:r>
              <a:rPr lang="de-DE" dirty="0" err="1"/>
              <a:t>montes</a:t>
            </a:r>
            <a:r>
              <a:rPr lang="de-DE" dirty="0"/>
              <a:t>, </a:t>
            </a:r>
            <a:r>
              <a:rPr lang="de-DE" dirty="0" err="1"/>
              <a:t>nascetur</a:t>
            </a:r>
            <a:r>
              <a:rPr lang="de-DE" dirty="0"/>
              <a:t> </a:t>
            </a:r>
            <a:r>
              <a:rPr lang="de-DE" dirty="0" err="1"/>
              <a:t>ridiculus</a:t>
            </a:r>
            <a:r>
              <a:rPr lang="de-DE" dirty="0"/>
              <a:t> </a:t>
            </a:r>
            <a:r>
              <a:rPr lang="de-DE" dirty="0" err="1"/>
              <a:t>mus</a:t>
            </a:r>
            <a:r>
              <a:rPr lang="de-DE" dirty="0"/>
              <a:t>. </a:t>
            </a:r>
          </a:p>
          <a:p>
            <a:pPr marL="1143000" lvl="2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pPr>
            <a:r>
              <a:rPr lang="de-DE" dirty="0" err="1"/>
              <a:t>Donec</a:t>
            </a:r>
            <a:r>
              <a:rPr lang="de-DE" dirty="0"/>
              <a:t> </a:t>
            </a:r>
            <a:r>
              <a:rPr lang="de-DE" dirty="0" err="1"/>
              <a:t>quam</a:t>
            </a:r>
            <a:r>
              <a:rPr lang="de-DE" dirty="0"/>
              <a:t> </a:t>
            </a:r>
            <a:r>
              <a:rPr lang="de-DE" dirty="0" err="1"/>
              <a:t>felis</a:t>
            </a:r>
            <a:r>
              <a:rPr lang="de-DE" dirty="0"/>
              <a:t>, </a:t>
            </a:r>
            <a:r>
              <a:rPr lang="de-DE" dirty="0" err="1"/>
              <a:t>ultricies</a:t>
            </a:r>
            <a:r>
              <a:rPr lang="de-DE" dirty="0"/>
              <a:t> </a:t>
            </a:r>
            <a:r>
              <a:rPr lang="de-DE" dirty="0" err="1"/>
              <a:t>nec</a:t>
            </a:r>
            <a:r>
              <a:rPr lang="de-DE" dirty="0"/>
              <a:t>, </a:t>
            </a:r>
            <a:r>
              <a:rPr lang="de-DE" dirty="0" err="1"/>
              <a:t>pellentesque</a:t>
            </a:r>
            <a:r>
              <a:rPr lang="de-DE" dirty="0"/>
              <a:t> </a:t>
            </a:r>
            <a:r>
              <a:rPr lang="de-DE" dirty="0" err="1"/>
              <a:t>eu</a:t>
            </a:r>
            <a:r>
              <a:rPr lang="de-DE" dirty="0"/>
              <a:t>, </a:t>
            </a:r>
            <a:r>
              <a:rPr lang="de-DE" dirty="0" err="1"/>
              <a:t>pretium</a:t>
            </a:r>
            <a:r>
              <a:rPr lang="de-DE" dirty="0"/>
              <a:t> </a:t>
            </a:r>
            <a:r>
              <a:rPr lang="de-DE" dirty="0" err="1"/>
              <a:t>quis</a:t>
            </a:r>
            <a:r>
              <a:rPr lang="de-DE" dirty="0"/>
              <a:t>, </a:t>
            </a:r>
            <a:r>
              <a:rPr lang="de-DE" dirty="0" err="1"/>
              <a:t>sem</a:t>
            </a:r>
            <a:r>
              <a:rPr lang="de-DE" dirty="0"/>
              <a:t>. </a:t>
            </a:r>
            <a:r>
              <a:rPr lang="de-DE" dirty="0" err="1"/>
              <a:t>Nulla</a:t>
            </a:r>
            <a:r>
              <a:rPr lang="de-DE" dirty="0"/>
              <a:t> </a:t>
            </a:r>
            <a:r>
              <a:rPr lang="de-DE" dirty="0" err="1"/>
              <a:t>consequat</a:t>
            </a:r>
            <a:r>
              <a:rPr lang="de-DE" dirty="0"/>
              <a:t> </a:t>
            </a:r>
            <a:r>
              <a:rPr lang="de-DE" dirty="0" err="1"/>
              <a:t>massa</a:t>
            </a:r>
            <a:r>
              <a:rPr lang="de-DE" dirty="0"/>
              <a:t> </a:t>
            </a:r>
            <a:r>
              <a:rPr lang="de-DE" dirty="0" err="1"/>
              <a:t>quis</a:t>
            </a:r>
            <a:r>
              <a:rPr lang="de-DE" dirty="0"/>
              <a:t> </a:t>
            </a:r>
            <a:r>
              <a:rPr lang="de-DE" dirty="0" err="1"/>
              <a:t>enim</a:t>
            </a:r>
            <a:r>
              <a:rPr lang="de-DE" dirty="0"/>
              <a:t>. </a:t>
            </a:r>
            <a:r>
              <a:rPr lang="de-DE" dirty="0" err="1"/>
              <a:t>Donec</a:t>
            </a:r>
            <a:r>
              <a:rPr lang="de-DE" dirty="0"/>
              <a:t> </a:t>
            </a:r>
            <a:r>
              <a:rPr lang="de-DE" dirty="0" err="1"/>
              <a:t>pede</a:t>
            </a:r>
            <a:r>
              <a:rPr lang="de-DE" dirty="0"/>
              <a:t> </a:t>
            </a:r>
            <a:r>
              <a:rPr lang="de-DE" dirty="0" err="1"/>
              <a:t>justo</a:t>
            </a:r>
            <a:r>
              <a:rPr lang="de-DE" dirty="0"/>
              <a:t>, </a:t>
            </a:r>
            <a:r>
              <a:rPr lang="de-DE" dirty="0" err="1"/>
              <a:t>fringilla</a:t>
            </a:r>
            <a:r>
              <a:rPr lang="de-DE" dirty="0"/>
              <a:t> </a:t>
            </a:r>
            <a:r>
              <a:rPr lang="de-DE" dirty="0" err="1"/>
              <a:t>vel</a:t>
            </a:r>
            <a:r>
              <a:rPr lang="de-DE" dirty="0"/>
              <a:t>, </a:t>
            </a:r>
            <a:r>
              <a:rPr lang="de-DE" dirty="0" err="1"/>
              <a:t>aliquet</a:t>
            </a:r>
            <a:r>
              <a:rPr lang="de-DE" dirty="0"/>
              <a:t> </a:t>
            </a:r>
            <a:r>
              <a:rPr lang="de-DE" dirty="0" err="1"/>
              <a:t>nec</a:t>
            </a:r>
            <a:r>
              <a:rPr lang="de-DE" dirty="0"/>
              <a:t>.</a:t>
            </a:r>
          </a:p>
          <a:p>
            <a:pPr lvl="0"/>
            <a:r>
              <a:rPr lang="de-DE" dirty="0" err="1"/>
              <a:t>Vulputate</a:t>
            </a:r>
            <a:r>
              <a:rPr lang="de-DE" dirty="0"/>
              <a:t> </a:t>
            </a:r>
            <a:r>
              <a:rPr lang="de-DE" dirty="0" err="1"/>
              <a:t>eget</a:t>
            </a:r>
            <a:r>
              <a:rPr lang="de-DE" dirty="0"/>
              <a:t>, </a:t>
            </a:r>
            <a:r>
              <a:rPr lang="de-DE" dirty="0" err="1"/>
              <a:t>arcu</a:t>
            </a:r>
            <a:r>
              <a:rPr lang="de-DE" dirty="0"/>
              <a:t>. In </a:t>
            </a:r>
            <a:r>
              <a:rPr lang="de-DE" dirty="0" err="1"/>
              <a:t>enim</a:t>
            </a:r>
            <a:r>
              <a:rPr lang="de-DE" dirty="0"/>
              <a:t> </a:t>
            </a:r>
            <a:r>
              <a:rPr lang="de-DE" dirty="0" err="1"/>
              <a:t>justo</a:t>
            </a:r>
            <a:r>
              <a:rPr lang="de-DE" dirty="0"/>
              <a:t>, </a:t>
            </a:r>
            <a:r>
              <a:rPr lang="de-DE" dirty="0" err="1"/>
              <a:t>rhoncus</a:t>
            </a:r>
            <a:r>
              <a:rPr lang="de-DE" dirty="0"/>
              <a:t> </a:t>
            </a:r>
            <a:r>
              <a:rPr lang="de-DE" dirty="0" err="1"/>
              <a:t>ut</a:t>
            </a:r>
            <a:r>
              <a:rPr lang="de-DE" dirty="0"/>
              <a:t>, </a:t>
            </a:r>
            <a:r>
              <a:rPr lang="de-DE" dirty="0" err="1"/>
              <a:t>imperdiet</a:t>
            </a:r>
            <a:r>
              <a:rPr lang="de-DE" dirty="0"/>
              <a:t> a, </a:t>
            </a:r>
            <a:r>
              <a:rPr lang="de-DE" dirty="0" err="1"/>
              <a:t>venenatis</a:t>
            </a:r>
            <a:r>
              <a:rPr lang="de-DE" dirty="0"/>
              <a:t> </a:t>
            </a:r>
            <a:r>
              <a:rPr lang="de-DE" dirty="0" err="1"/>
              <a:t>vitae</a:t>
            </a:r>
            <a:r>
              <a:rPr lang="de-DE" dirty="0"/>
              <a:t>, </a:t>
            </a:r>
            <a:r>
              <a:rPr lang="de-DE" dirty="0" err="1"/>
              <a:t>justo</a:t>
            </a:r>
            <a:r>
              <a:rPr lang="de-DE" dirty="0"/>
              <a:t>. </a:t>
            </a:r>
            <a:r>
              <a:rPr lang="de-DE" dirty="0" err="1"/>
              <a:t>Nullam</a:t>
            </a:r>
            <a:r>
              <a:rPr lang="de-DE" dirty="0"/>
              <a:t> </a:t>
            </a:r>
            <a:r>
              <a:rPr lang="de-DE" dirty="0" err="1"/>
              <a:t>dictum</a:t>
            </a:r>
            <a:r>
              <a:rPr lang="de-DE" dirty="0"/>
              <a:t> </a:t>
            </a:r>
            <a:r>
              <a:rPr lang="de-DE" dirty="0" err="1"/>
              <a:t>felis</a:t>
            </a:r>
            <a:r>
              <a:rPr lang="de-DE" dirty="0"/>
              <a:t> </a:t>
            </a:r>
            <a:r>
              <a:rPr lang="de-DE" dirty="0" err="1"/>
              <a:t>eu</a:t>
            </a:r>
            <a:r>
              <a:rPr lang="de-DE" dirty="0"/>
              <a:t> </a:t>
            </a:r>
            <a:r>
              <a:rPr lang="de-DE" dirty="0" err="1"/>
              <a:t>pede</a:t>
            </a:r>
            <a:r>
              <a:rPr lang="de-DE" dirty="0"/>
              <a:t> </a:t>
            </a:r>
            <a:r>
              <a:rPr lang="de-DE" dirty="0" err="1"/>
              <a:t>mollis</a:t>
            </a:r>
            <a:r>
              <a:rPr lang="de-DE" dirty="0"/>
              <a:t> </a:t>
            </a:r>
            <a:r>
              <a:rPr lang="de-DE" dirty="0" err="1"/>
              <a:t>pretium</a:t>
            </a:r>
            <a:r>
              <a:rPr lang="de-DE" dirty="0"/>
              <a:t>. Integer </a:t>
            </a:r>
            <a:r>
              <a:rPr lang="de-DE" dirty="0" err="1"/>
              <a:t>tincidunt</a:t>
            </a:r>
            <a:r>
              <a:rPr lang="de-DE" dirty="0"/>
              <a:t>. </a:t>
            </a:r>
          </a:p>
          <a:p>
            <a:pPr lvl="0"/>
            <a:r>
              <a:rPr lang="de-DE" dirty="0" err="1"/>
              <a:t>Cras</a:t>
            </a:r>
            <a:r>
              <a:rPr lang="de-DE" dirty="0"/>
              <a:t> </a:t>
            </a:r>
            <a:r>
              <a:rPr lang="de-DE" dirty="0" err="1"/>
              <a:t>dapibus</a:t>
            </a:r>
            <a:r>
              <a:rPr lang="de-DE" dirty="0"/>
              <a:t>. </a:t>
            </a:r>
            <a:r>
              <a:rPr lang="de-DE" dirty="0" err="1"/>
              <a:t>Vivamus</a:t>
            </a:r>
            <a:r>
              <a:rPr lang="de-DE" dirty="0"/>
              <a:t> </a:t>
            </a:r>
            <a:r>
              <a:rPr lang="de-DE" dirty="0" err="1"/>
              <a:t>elementum</a:t>
            </a:r>
            <a:r>
              <a:rPr lang="de-DE" dirty="0"/>
              <a:t> </a:t>
            </a:r>
            <a:r>
              <a:rPr lang="de-DE" dirty="0" err="1"/>
              <a:t>semper</a:t>
            </a:r>
            <a:r>
              <a:rPr lang="de-DE" dirty="0"/>
              <a:t> </a:t>
            </a:r>
            <a:r>
              <a:rPr lang="de-DE" dirty="0" err="1"/>
              <a:t>nisi</a:t>
            </a:r>
            <a:r>
              <a:rPr lang="de-DE" dirty="0"/>
              <a:t>. </a:t>
            </a:r>
            <a:r>
              <a:rPr lang="de-DE" dirty="0" err="1"/>
              <a:t>Aenean</a:t>
            </a:r>
            <a:r>
              <a:rPr lang="de-DE" dirty="0"/>
              <a:t> </a:t>
            </a:r>
            <a:r>
              <a:rPr lang="de-DE" dirty="0" err="1"/>
              <a:t>vulputate</a:t>
            </a:r>
            <a:r>
              <a:rPr lang="de-DE" dirty="0"/>
              <a:t> </a:t>
            </a:r>
            <a:r>
              <a:rPr lang="de-DE" dirty="0" err="1"/>
              <a:t>eleifend</a:t>
            </a:r>
            <a:r>
              <a:rPr lang="de-DE" dirty="0"/>
              <a:t> </a:t>
            </a:r>
            <a:r>
              <a:rPr lang="de-DE" dirty="0" err="1"/>
              <a:t>tellus</a:t>
            </a:r>
            <a:r>
              <a:rPr lang="de-DE" dirty="0"/>
              <a:t>. </a:t>
            </a:r>
          </a:p>
        </p:txBody>
      </p:sp>
    </p:spTree>
    <p:extLst>
      <p:ext uri="{BB962C8B-B14F-4D97-AF65-F5344CB8AC3E}">
        <p14:creationId xmlns:p14="http://schemas.microsoft.com/office/powerpoint/2010/main" val="261201324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5_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Grafik 2">
            <a:extLst>
              <a:ext uri="{FF2B5EF4-FFF2-40B4-BE49-F238E27FC236}">
                <a16:creationId xmlns:a16="http://schemas.microsoft.com/office/drawing/2014/main" id="{8BED836B-0442-EB41-BDEB-E5B35B47B2D7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0"/>
            <a:ext cx="12186116" cy="2457450"/>
          </a:xfrm>
          <a:prstGeom prst="rect">
            <a:avLst/>
          </a:prstGeom>
        </p:spPr>
      </p:pic>
      <p:pic>
        <p:nvPicPr>
          <p:cNvPr id="6" name="Grafik 5">
            <a:extLst>
              <a:ext uri="{FF2B5EF4-FFF2-40B4-BE49-F238E27FC236}">
                <a16:creationId xmlns:a16="http://schemas.microsoft.com/office/drawing/2014/main" id="{6990BD39-E913-524C-9571-B791AED8FF86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3" name="Textplatzhalter 12">
            <a:extLst>
              <a:ext uri="{FF2B5EF4-FFF2-40B4-BE49-F238E27FC236}">
                <a16:creationId xmlns:a16="http://schemas.microsoft.com/office/drawing/2014/main" id="{E87E73B4-647A-8747-A684-7F670BDE6FFA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1235075" y="620712"/>
            <a:ext cx="9721850" cy="1656143"/>
          </a:xfrm>
          <a:prstGeom prst="rect">
            <a:avLst/>
          </a:prstGeom>
        </p:spPr>
        <p:txBody>
          <a:bodyPr anchor="t"/>
          <a:lstStyle>
            <a:lvl1pPr>
              <a:defRPr sz="4000" b="1" i="0" baseline="0">
                <a:solidFill>
                  <a:schemeClr val="bg1"/>
                </a:solidFill>
                <a:latin typeface="+mj-lt"/>
              </a:defRPr>
            </a:lvl1pPr>
          </a:lstStyle>
          <a:p>
            <a:pPr lvl="0"/>
            <a:r>
              <a:rPr lang="de-DE" dirty="0"/>
              <a:t>Title Headline</a:t>
            </a:r>
          </a:p>
        </p:txBody>
      </p:sp>
      <p:sp>
        <p:nvSpPr>
          <p:cNvPr id="9" name="Textplatzhalter 13">
            <a:extLst>
              <a:ext uri="{FF2B5EF4-FFF2-40B4-BE49-F238E27FC236}">
                <a16:creationId xmlns:a16="http://schemas.microsoft.com/office/drawing/2014/main" id="{CBA306CE-6B37-40C6-9D7E-4F0E98CA0395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235075" y="2783522"/>
            <a:ext cx="9721850" cy="3453765"/>
          </a:xfrm>
          <a:prstGeom prst="rect">
            <a:avLst/>
          </a:prstGeom>
        </p:spPr>
        <p:txBody>
          <a:bodyPr anchor="t"/>
          <a:lstStyle>
            <a:lvl1pPr marL="342900" indent="-342900">
              <a:buFont typeface="Arial" panose="020B0604020202020204" pitchFamily="34" charset="0"/>
              <a:buChar char="•"/>
              <a:defRPr sz="2000" b="0" i="0" baseline="0">
                <a:solidFill>
                  <a:schemeClr val="tx1"/>
                </a:solidFill>
                <a:latin typeface="+mn-lt"/>
              </a:defRPr>
            </a:lvl1pPr>
            <a:lvl2pPr>
              <a:defRPr lang="de-DE" sz="2000" b="0" i="0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>
              <a:defRPr lang="de-DE" sz="2000" b="0" i="0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>
              <a:defRPr sz="3000" b="0" i="0">
                <a:latin typeface="Helvetica Light" panose="020B0403020202020204" pitchFamily="34" charset="0"/>
              </a:defRPr>
            </a:lvl4pPr>
            <a:lvl5pPr>
              <a:defRPr sz="3000" b="0" i="0">
                <a:latin typeface="Helvetica Light" panose="020B0403020202020204" pitchFamily="34" charset="0"/>
              </a:defRPr>
            </a:lvl5pPr>
          </a:lstStyle>
          <a:p>
            <a:pPr lvl="0"/>
            <a:r>
              <a:rPr lang="de-DE" dirty="0" err="1"/>
              <a:t>Lorem</a:t>
            </a:r>
            <a:r>
              <a:rPr lang="de-DE" dirty="0"/>
              <a:t> </a:t>
            </a:r>
            <a:r>
              <a:rPr lang="de-DE" dirty="0" err="1"/>
              <a:t>ipsum</a:t>
            </a:r>
            <a:r>
              <a:rPr lang="de-DE" dirty="0"/>
              <a:t> </a:t>
            </a:r>
            <a:r>
              <a:rPr lang="de-DE" dirty="0" err="1"/>
              <a:t>dolor</a:t>
            </a:r>
            <a:r>
              <a:rPr lang="de-DE" dirty="0"/>
              <a:t> </a:t>
            </a:r>
            <a:r>
              <a:rPr lang="de-DE" dirty="0" err="1"/>
              <a:t>sit</a:t>
            </a:r>
            <a:r>
              <a:rPr lang="de-DE" dirty="0"/>
              <a:t> </a:t>
            </a:r>
            <a:r>
              <a:rPr lang="de-DE" dirty="0" err="1"/>
              <a:t>amet</a:t>
            </a:r>
            <a:r>
              <a:rPr lang="de-DE" dirty="0"/>
              <a:t>, </a:t>
            </a:r>
            <a:r>
              <a:rPr lang="de-DE" dirty="0" err="1"/>
              <a:t>consectetuer</a:t>
            </a:r>
            <a:r>
              <a:rPr lang="de-DE" dirty="0"/>
              <a:t> </a:t>
            </a:r>
            <a:r>
              <a:rPr lang="de-DE" dirty="0" err="1"/>
              <a:t>adipiscing</a:t>
            </a:r>
            <a:r>
              <a:rPr lang="de-DE" dirty="0"/>
              <a:t> </a:t>
            </a:r>
            <a:r>
              <a:rPr lang="de-DE" dirty="0" err="1"/>
              <a:t>elit</a:t>
            </a:r>
            <a:r>
              <a:rPr lang="de-DE" dirty="0"/>
              <a:t>.</a:t>
            </a:r>
          </a:p>
          <a:p>
            <a:pPr lvl="1"/>
            <a:r>
              <a:rPr lang="de-DE" dirty="0"/>
              <a:t>Aenean commodo ligula eget dolor. </a:t>
            </a:r>
            <a:r>
              <a:rPr lang="de-DE" dirty="0" err="1"/>
              <a:t>Aenean</a:t>
            </a:r>
            <a:r>
              <a:rPr lang="de-DE" dirty="0"/>
              <a:t> </a:t>
            </a:r>
            <a:r>
              <a:rPr lang="de-DE" dirty="0" err="1"/>
              <a:t>massa</a:t>
            </a:r>
            <a:r>
              <a:rPr lang="de-DE" dirty="0"/>
              <a:t>. Cum </a:t>
            </a:r>
            <a:r>
              <a:rPr lang="de-DE" dirty="0" err="1"/>
              <a:t>sociis</a:t>
            </a:r>
            <a:r>
              <a:rPr lang="de-DE" dirty="0"/>
              <a:t> </a:t>
            </a:r>
            <a:r>
              <a:rPr lang="de-DE" dirty="0" err="1"/>
              <a:t>natoque</a:t>
            </a:r>
            <a:r>
              <a:rPr lang="de-DE" dirty="0"/>
              <a:t> </a:t>
            </a:r>
            <a:r>
              <a:rPr lang="de-DE" dirty="0" err="1"/>
              <a:t>penatibus</a:t>
            </a:r>
            <a:r>
              <a:rPr lang="de-DE" dirty="0"/>
              <a:t> et </a:t>
            </a:r>
            <a:r>
              <a:rPr lang="de-DE" dirty="0" err="1"/>
              <a:t>magnis</a:t>
            </a:r>
            <a:r>
              <a:rPr lang="de-DE" dirty="0"/>
              <a:t> </a:t>
            </a:r>
            <a:r>
              <a:rPr lang="de-DE" dirty="0" err="1"/>
              <a:t>dis</a:t>
            </a:r>
            <a:r>
              <a:rPr lang="de-DE" dirty="0"/>
              <a:t> </a:t>
            </a:r>
            <a:r>
              <a:rPr lang="de-DE" dirty="0" err="1"/>
              <a:t>parturient</a:t>
            </a:r>
            <a:r>
              <a:rPr lang="de-DE" dirty="0"/>
              <a:t> </a:t>
            </a:r>
            <a:r>
              <a:rPr lang="de-DE" dirty="0" err="1"/>
              <a:t>montes</a:t>
            </a:r>
            <a:r>
              <a:rPr lang="de-DE" dirty="0"/>
              <a:t>, </a:t>
            </a:r>
            <a:r>
              <a:rPr lang="de-DE" dirty="0" err="1"/>
              <a:t>nascetur</a:t>
            </a:r>
            <a:r>
              <a:rPr lang="de-DE" dirty="0"/>
              <a:t> </a:t>
            </a:r>
            <a:r>
              <a:rPr lang="de-DE" dirty="0" err="1"/>
              <a:t>ridiculus</a:t>
            </a:r>
            <a:r>
              <a:rPr lang="de-DE" dirty="0"/>
              <a:t> </a:t>
            </a:r>
            <a:r>
              <a:rPr lang="de-DE" dirty="0" err="1"/>
              <a:t>mus</a:t>
            </a:r>
            <a:r>
              <a:rPr lang="de-DE" dirty="0"/>
              <a:t>. </a:t>
            </a:r>
          </a:p>
          <a:p>
            <a:pPr marL="1143000" lvl="2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pPr>
            <a:r>
              <a:rPr lang="de-DE" dirty="0" err="1"/>
              <a:t>Donec</a:t>
            </a:r>
            <a:r>
              <a:rPr lang="de-DE" dirty="0"/>
              <a:t> </a:t>
            </a:r>
            <a:r>
              <a:rPr lang="de-DE" dirty="0" err="1"/>
              <a:t>quam</a:t>
            </a:r>
            <a:r>
              <a:rPr lang="de-DE" dirty="0"/>
              <a:t> </a:t>
            </a:r>
            <a:r>
              <a:rPr lang="de-DE" dirty="0" err="1"/>
              <a:t>felis</a:t>
            </a:r>
            <a:r>
              <a:rPr lang="de-DE" dirty="0"/>
              <a:t>, </a:t>
            </a:r>
            <a:r>
              <a:rPr lang="de-DE" dirty="0" err="1"/>
              <a:t>ultricies</a:t>
            </a:r>
            <a:r>
              <a:rPr lang="de-DE" dirty="0"/>
              <a:t> </a:t>
            </a:r>
            <a:r>
              <a:rPr lang="de-DE" dirty="0" err="1"/>
              <a:t>nec</a:t>
            </a:r>
            <a:r>
              <a:rPr lang="de-DE" dirty="0"/>
              <a:t>, </a:t>
            </a:r>
            <a:r>
              <a:rPr lang="de-DE" dirty="0" err="1"/>
              <a:t>pellentesque</a:t>
            </a:r>
            <a:r>
              <a:rPr lang="de-DE" dirty="0"/>
              <a:t> </a:t>
            </a:r>
            <a:r>
              <a:rPr lang="de-DE" dirty="0" err="1"/>
              <a:t>eu</a:t>
            </a:r>
            <a:r>
              <a:rPr lang="de-DE" dirty="0"/>
              <a:t>, </a:t>
            </a:r>
            <a:r>
              <a:rPr lang="de-DE" dirty="0" err="1"/>
              <a:t>pretium</a:t>
            </a:r>
            <a:r>
              <a:rPr lang="de-DE" dirty="0"/>
              <a:t> </a:t>
            </a:r>
            <a:r>
              <a:rPr lang="de-DE" dirty="0" err="1"/>
              <a:t>quis</a:t>
            </a:r>
            <a:r>
              <a:rPr lang="de-DE" dirty="0"/>
              <a:t>, </a:t>
            </a:r>
            <a:r>
              <a:rPr lang="de-DE" dirty="0" err="1"/>
              <a:t>sem</a:t>
            </a:r>
            <a:r>
              <a:rPr lang="de-DE" dirty="0"/>
              <a:t>. </a:t>
            </a:r>
            <a:r>
              <a:rPr lang="de-DE" dirty="0" err="1"/>
              <a:t>Nulla</a:t>
            </a:r>
            <a:r>
              <a:rPr lang="de-DE" dirty="0"/>
              <a:t> </a:t>
            </a:r>
            <a:r>
              <a:rPr lang="de-DE" dirty="0" err="1"/>
              <a:t>consequat</a:t>
            </a:r>
            <a:r>
              <a:rPr lang="de-DE" dirty="0"/>
              <a:t> </a:t>
            </a:r>
            <a:r>
              <a:rPr lang="de-DE" dirty="0" err="1"/>
              <a:t>massa</a:t>
            </a:r>
            <a:r>
              <a:rPr lang="de-DE" dirty="0"/>
              <a:t> </a:t>
            </a:r>
            <a:r>
              <a:rPr lang="de-DE" dirty="0" err="1"/>
              <a:t>quis</a:t>
            </a:r>
            <a:r>
              <a:rPr lang="de-DE" dirty="0"/>
              <a:t> </a:t>
            </a:r>
            <a:r>
              <a:rPr lang="de-DE" dirty="0" err="1"/>
              <a:t>enim</a:t>
            </a:r>
            <a:r>
              <a:rPr lang="de-DE" dirty="0"/>
              <a:t>. </a:t>
            </a:r>
            <a:r>
              <a:rPr lang="de-DE" dirty="0" err="1"/>
              <a:t>Donec</a:t>
            </a:r>
            <a:r>
              <a:rPr lang="de-DE" dirty="0"/>
              <a:t> </a:t>
            </a:r>
            <a:r>
              <a:rPr lang="de-DE" dirty="0" err="1"/>
              <a:t>pede</a:t>
            </a:r>
            <a:r>
              <a:rPr lang="de-DE" dirty="0"/>
              <a:t> </a:t>
            </a:r>
            <a:r>
              <a:rPr lang="de-DE" dirty="0" err="1"/>
              <a:t>justo</a:t>
            </a:r>
            <a:r>
              <a:rPr lang="de-DE" dirty="0"/>
              <a:t>, </a:t>
            </a:r>
            <a:r>
              <a:rPr lang="de-DE" dirty="0" err="1"/>
              <a:t>fringilla</a:t>
            </a:r>
            <a:r>
              <a:rPr lang="de-DE" dirty="0"/>
              <a:t> </a:t>
            </a:r>
            <a:r>
              <a:rPr lang="de-DE" dirty="0" err="1"/>
              <a:t>vel</a:t>
            </a:r>
            <a:r>
              <a:rPr lang="de-DE" dirty="0"/>
              <a:t>, </a:t>
            </a:r>
            <a:r>
              <a:rPr lang="de-DE" dirty="0" err="1"/>
              <a:t>aliquet</a:t>
            </a:r>
            <a:r>
              <a:rPr lang="de-DE" dirty="0"/>
              <a:t> </a:t>
            </a:r>
            <a:r>
              <a:rPr lang="de-DE" dirty="0" err="1"/>
              <a:t>nec</a:t>
            </a:r>
            <a:r>
              <a:rPr lang="de-DE" dirty="0"/>
              <a:t>.</a:t>
            </a:r>
          </a:p>
          <a:p>
            <a:pPr lvl="0"/>
            <a:r>
              <a:rPr lang="de-DE" dirty="0" err="1"/>
              <a:t>Vulputate</a:t>
            </a:r>
            <a:r>
              <a:rPr lang="de-DE" dirty="0"/>
              <a:t> </a:t>
            </a:r>
            <a:r>
              <a:rPr lang="de-DE" dirty="0" err="1"/>
              <a:t>eget</a:t>
            </a:r>
            <a:r>
              <a:rPr lang="de-DE" dirty="0"/>
              <a:t>, </a:t>
            </a:r>
            <a:r>
              <a:rPr lang="de-DE" dirty="0" err="1"/>
              <a:t>arcu</a:t>
            </a:r>
            <a:r>
              <a:rPr lang="de-DE" dirty="0"/>
              <a:t>. In </a:t>
            </a:r>
            <a:r>
              <a:rPr lang="de-DE" dirty="0" err="1"/>
              <a:t>enim</a:t>
            </a:r>
            <a:r>
              <a:rPr lang="de-DE" dirty="0"/>
              <a:t> </a:t>
            </a:r>
            <a:r>
              <a:rPr lang="de-DE" dirty="0" err="1"/>
              <a:t>justo</a:t>
            </a:r>
            <a:r>
              <a:rPr lang="de-DE" dirty="0"/>
              <a:t>, </a:t>
            </a:r>
            <a:r>
              <a:rPr lang="de-DE" dirty="0" err="1"/>
              <a:t>rhoncus</a:t>
            </a:r>
            <a:r>
              <a:rPr lang="de-DE" dirty="0"/>
              <a:t> </a:t>
            </a:r>
            <a:r>
              <a:rPr lang="de-DE" dirty="0" err="1"/>
              <a:t>ut</a:t>
            </a:r>
            <a:r>
              <a:rPr lang="de-DE" dirty="0"/>
              <a:t>, </a:t>
            </a:r>
            <a:r>
              <a:rPr lang="de-DE" dirty="0" err="1"/>
              <a:t>imperdiet</a:t>
            </a:r>
            <a:r>
              <a:rPr lang="de-DE" dirty="0"/>
              <a:t> a, </a:t>
            </a:r>
            <a:r>
              <a:rPr lang="de-DE" dirty="0" err="1"/>
              <a:t>venenatis</a:t>
            </a:r>
            <a:r>
              <a:rPr lang="de-DE" dirty="0"/>
              <a:t> </a:t>
            </a:r>
            <a:r>
              <a:rPr lang="de-DE" dirty="0" err="1"/>
              <a:t>vitae</a:t>
            </a:r>
            <a:r>
              <a:rPr lang="de-DE" dirty="0"/>
              <a:t>, </a:t>
            </a:r>
            <a:r>
              <a:rPr lang="de-DE" dirty="0" err="1"/>
              <a:t>justo</a:t>
            </a:r>
            <a:r>
              <a:rPr lang="de-DE" dirty="0"/>
              <a:t>. </a:t>
            </a:r>
            <a:r>
              <a:rPr lang="de-DE" dirty="0" err="1"/>
              <a:t>Nullam</a:t>
            </a:r>
            <a:r>
              <a:rPr lang="de-DE" dirty="0"/>
              <a:t> </a:t>
            </a:r>
            <a:r>
              <a:rPr lang="de-DE" dirty="0" err="1"/>
              <a:t>dictum</a:t>
            </a:r>
            <a:r>
              <a:rPr lang="de-DE" dirty="0"/>
              <a:t> </a:t>
            </a:r>
            <a:r>
              <a:rPr lang="de-DE" dirty="0" err="1"/>
              <a:t>felis</a:t>
            </a:r>
            <a:r>
              <a:rPr lang="de-DE" dirty="0"/>
              <a:t> </a:t>
            </a:r>
            <a:r>
              <a:rPr lang="de-DE" dirty="0" err="1"/>
              <a:t>eu</a:t>
            </a:r>
            <a:r>
              <a:rPr lang="de-DE" dirty="0"/>
              <a:t> </a:t>
            </a:r>
            <a:r>
              <a:rPr lang="de-DE" dirty="0" err="1"/>
              <a:t>pede</a:t>
            </a:r>
            <a:r>
              <a:rPr lang="de-DE" dirty="0"/>
              <a:t> </a:t>
            </a:r>
            <a:r>
              <a:rPr lang="de-DE" dirty="0" err="1"/>
              <a:t>mollis</a:t>
            </a:r>
            <a:r>
              <a:rPr lang="de-DE" dirty="0"/>
              <a:t> </a:t>
            </a:r>
            <a:r>
              <a:rPr lang="de-DE" dirty="0" err="1"/>
              <a:t>pretium</a:t>
            </a:r>
            <a:r>
              <a:rPr lang="de-DE" dirty="0"/>
              <a:t>. Integer </a:t>
            </a:r>
            <a:r>
              <a:rPr lang="de-DE" dirty="0" err="1"/>
              <a:t>tincidunt</a:t>
            </a:r>
            <a:r>
              <a:rPr lang="de-DE" dirty="0"/>
              <a:t>. </a:t>
            </a:r>
          </a:p>
          <a:p>
            <a:pPr lvl="0"/>
            <a:r>
              <a:rPr lang="de-DE" dirty="0" err="1"/>
              <a:t>Cras</a:t>
            </a:r>
            <a:r>
              <a:rPr lang="de-DE" dirty="0"/>
              <a:t> </a:t>
            </a:r>
            <a:r>
              <a:rPr lang="de-DE" dirty="0" err="1"/>
              <a:t>dapibus</a:t>
            </a:r>
            <a:r>
              <a:rPr lang="de-DE" dirty="0"/>
              <a:t>. </a:t>
            </a:r>
            <a:r>
              <a:rPr lang="de-DE" dirty="0" err="1"/>
              <a:t>Vivamus</a:t>
            </a:r>
            <a:r>
              <a:rPr lang="de-DE" dirty="0"/>
              <a:t> </a:t>
            </a:r>
            <a:r>
              <a:rPr lang="de-DE" dirty="0" err="1"/>
              <a:t>elementum</a:t>
            </a:r>
            <a:r>
              <a:rPr lang="de-DE" dirty="0"/>
              <a:t> </a:t>
            </a:r>
            <a:r>
              <a:rPr lang="de-DE" dirty="0" err="1"/>
              <a:t>semper</a:t>
            </a:r>
            <a:r>
              <a:rPr lang="de-DE" dirty="0"/>
              <a:t> </a:t>
            </a:r>
            <a:r>
              <a:rPr lang="de-DE" dirty="0" err="1"/>
              <a:t>nisi</a:t>
            </a:r>
            <a:r>
              <a:rPr lang="de-DE" dirty="0"/>
              <a:t>. </a:t>
            </a:r>
            <a:r>
              <a:rPr lang="de-DE" dirty="0" err="1"/>
              <a:t>Aenean</a:t>
            </a:r>
            <a:r>
              <a:rPr lang="de-DE" dirty="0"/>
              <a:t> </a:t>
            </a:r>
            <a:r>
              <a:rPr lang="de-DE" dirty="0" err="1"/>
              <a:t>vulputate</a:t>
            </a:r>
            <a:r>
              <a:rPr lang="de-DE" dirty="0"/>
              <a:t> </a:t>
            </a:r>
            <a:r>
              <a:rPr lang="de-DE" dirty="0" err="1"/>
              <a:t>eleifend</a:t>
            </a:r>
            <a:r>
              <a:rPr lang="de-DE" dirty="0"/>
              <a:t> </a:t>
            </a:r>
            <a:r>
              <a:rPr lang="de-DE" dirty="0" err="1"/>
              <a:t>tellus</a:t>
            </a:r>
            <a:r>
              <a:rPr lang="de-DE" dirty="0"/>
              <a:t>. </a:t>
            </a:r>
          </a:p>
        </p:txBody>
      </p:sp>
    </p:spTree>
    <p:extLst>
      <p:ext uri="{BB962C8B-B14F-4D97-AF65-F5344CB8AC3E}">
        <p14:creationId xmlns:p14="http://schemas.microsoft.com/office/powerpoint/2010/main" val="806764236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6_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Grafik 2">
            <a:extLst>
              <a:ext uri="{FF2B5EF4-FFF2-40B4-BE49-F238E27FC236}">
                <a16:creationId xmlns:a16="http://schemas.microsoft.com/office/drawing/2014/main" id="{8BED836B-0442-EB41-BDEB-E5B35B47B2D7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-5884" y="0"/>
            <a:ext cx="12192000" cy="2457450"/>
          </a:xfrm>
          <a:prstGeom prst="rect">
            <a:avLst/>
          </a:prstGeom>
        </p:spPr>
      </p:pic>
      <p:pic>
        <p:nvPicPr>
          <p:cNvPr id="6" name="Grafik 5">
            <a:extLst>
              <a:ext uri="{FF2B5EF4-FFF2-40B4-BE49-F238E27FC236}">
                <a16:creationId xmlns:a16="http://schemas.microsoft.com/office/drawing/2014/main" id="{5395C7E1-BE50-0B49-B646-8811A59CC962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3" name="Textplatzhalter 12">
            <a:extLst>
              <a:ext uri="{FF2B5EF4-FFF2-40B4-BE49-F238E27FC236}">
                <a16:creationId xmlns:a16="http://schemas.microsoft.com/office/drawing/2014/main" id="{E87E73B4-647A-8747-A684-7F670BDE6FFA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1235075" y="620712"/>
            <a:ext cx="9721850" cy="1656143"/>
          </a:xfrm>
          <a:prstGeom prst="rect">
            <a:avLst/>
          </a:prstGeom>
        </p:spPr>
        <p:txBody>
          <a:bodyPr anchor="t"/>
          <a:lstStyle>
            <a:lvl1pPr>
              <a:defRPr sz="4000" b="1" i="0" baseline="0">
                <a:solidFill>
                  <a:schemeClr val="bg1"/>
                </a:solidFill>
                <a:latin typeface="+mj-lt"/>
              </a:defRPr>
            </a:lvl1pPr>
          </a:lstStyle>
          <a:p>
            <a:pPr lvl="0"/>
            <a:r>
              <a:rPr lang="de-DE" dirty="0"/>
              <a:t>Title Headline</a:t>
            </a:r>
          </a:p>
        </p:txBody>
      </p:sp>
      <p:sp>
        <p:nvSpPr>
          <p:cNvPr id="9" name="Textplatzhalter 13">
            <a:extLst>
              <a:ext uri="{FF2B5EF4-FFF2-40B4-BE49-F238E27FC236}">
                <a16:creationId xmlns:a16="http://schemas.microsoft.com/office/drawing/2014/main" id="{20E1E75A-FB91-4D7D-8C4E-5F80919C89E1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235075" y="2783522"/>
            <a:ext cx="9721850" cy="3453765"/>
          </a:xfrm>
          <a:prstGeom prst="rect">
            <a:avLst/>
          </a:prstGeom>
        </p:spPr>
        <p:txBody>
          <a:bodyPr anchor="t"/>
          <a:lstStyle>
            <a:lvl1pPr marL="342900" indent="-342900">
              <a:buFont typeface="Arial" panose="020B0604020202020204" pitchFamily="34" charset="0"/>
              <a:buChar char="•"/>
              <a:defRPr sz="2000" b="0" i="0" baseline="0">
                <a:solidFill>
                  <a:schemeClr val="tx1"/>
                </a:solidFill>
                <a:latin typeface="+mn-lt"/>
              </a:defRPr>
            </a:lvl1pPr>
            <a:lvl2pPr>
              <a:defRPr lang="de-DE" sz="2000" b="0" i="0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>
              <a:defRPr lang="de-DE" sz="2000" b="0" i="0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>
              <a:defRPr sz="3000" b="0" i="0">
                <a:latin typeface="Helvetica Light" panose="020B0403020202020204" pitchFamily="34" charset="0"/>
              </a:defRPr>
            </a:lvl4pPr>
            <a:lvl5pPr>
              <a:defRPr sz="3000" b="0" i="0">
                <a:latin typeface="Helvetica Light" panose="020B0403020202020204" pitchFamily="34" charset="0"/>
              </a:defRPr>
            </a:lvl5pPr>
          </a:lstStyle>
          <a:p>
            <a:pPr lvl="0"/>
            <a:r>
              <a:rPr lang="de-DE" dirty="0" err="1"/>
              <a:t>Lorem</a:t>
            </a:r>
            <a:r>
              <a:rPr lang="de-DE" dirty="0"/>
              <a:t> </a:t>
            </a:r>
            <a:r>
              <a:rPr lang="de-DE" dirty="0" err="1"/>
              <a:t>ipsum</a:t>
            </a:r>
            <a:r>
              <a:rPr lang="de-DE" dirty="0"/>
              <a:t> </a:t>
            </a:r>
            <a:r>
              <a:rPr lang="de-DE" dirty="0" err="1"/>
              <a:t>dolor</a:t>
            </a:r>
            <a:r>
              <a:rPr lang="de-DE" dirty="0"/>
              <a:t> </a:t>
            </a:r>
            <a:r>
              <a:rPr lang="de-DE" dirty="0" err="1"/>
              <a:t>sit</a:t>
            </a:r>
            <a:r>
              <a:rPr lang="de-DE" dirty="0"/>
              <a:t> </a:t>
            </a:r>
            <a:r>
              <a:rPr lang="de-DE" dirty="0" err="1"/>
              <a:t>amet</a:t>
            </a:r>
            <a:r>
              <a:rPr lang="de-DE" dirty="0"/>
              <a:t>, </a:t>
            </a:r>
            <a:r>
              <a:rPr lang="de-DE" dirty="0" err="1"/>
              <a:t>consectetuer</a:t>
            </a:r>
            <a:r>
              <a:rPr lang="de-DE" dirty="0"/>
              <a:t> </a:t>
            </a:r>
            <a:r>
              <a:rPr lang="de-DE" dirty="0" err="1"/>
              <a:t>adipiscing</a:t>
            </a:r>
            <a:r>
              <a:rPr lang="de-DE" dirty="0"/>
              <a:t> </a:t>
            </a:r>
            <a:r>
              <a:rPr lang="de-DE" dirty="0" err="1"/>
              <a:t>elit</a:t>
            </a:r>
            <a:r>
              <a:rPr lang="de-DE" dirty="0"/>
              <a:t>.</a:t>
            </a:r>
          </a:p>
          <a:p>
            <a:pPr lvl="1"/>
            <a:r>
              <a:rPr lang="de-DE" dirty="0"/>
              <a:t>Aenean commodo ligula eget dolor. </a:t>
            </a:r>
            <a:r>
              <a:rPr lang="de-DE" dirty="0" err="1"/>
              <a:t>Aenean</a:t>
            </a:r>
            <a:r>
              <a:rPr lang="de-DE" dirty="0"/>
              <a:t> </a:t>
            </a:r>
            <a:r>
              <a:rPr lang="de-DE" dirty="0" err="1"/>
              <a:t>massa</a:t>
            </a:r>
            <a:r>
              <a:rPr lang="de-DE" dirty="0"/>
              <a:t>. Cum </a:t>
            </a:r>
            <a:r>
              <a:rPr lang="de-DE" dirty="0" err="1"/>
              <a:t>sociis</a:t>
            </a:r>
            <a:r>
              <a:rPr lang="de-DE" dirty="0"/>
              <a:t> </a:t>
            </a:r>
            <a:r>
              <a:rPr lang="de-DE" dirty="0" err="1"/>
              <a:t>natoque</a:t>
            </a:r>
            <a:r>
              <a:rPr lang="de-DE" dirty="0"/>
              <a:t> </a:t>
            </a:r>
            <a:r>
              <a:rPr lang="de-DE" dirty="0" err="1"/>
              <a:t>penatibus</a:t>
            </a:r>
            <a:r>
              <a:rPr lang="de-DE" dirty="0"/>
              <a:t> et </a:t>
            </a:r>
            <a:r>
              <a:rPr lang="de-DE" dirty="0" err="1"/>
              <a:t>magnis</a:t>
            </a:r>
            <a:r>
              <a:rPr lang="de-DE" dirty="0"/>
              <a:t> </a:t>
            </a:r>
            <a:r>
              <a:rPr lang="de-DE" dirty="0" err="1"/>
              <a:t>dis</a:t>
            </a:r>
            <a:r>
              <a:rPr lang="de-DE" dirty="0"/>
              <a:t> </a:t>
            </a:r>
            <a:r>
              <a:rPr lang="de-DE" dirty="0" err="1"/>
              <a:t>parturient</a:t>
            </a:r>
            <a:r>
              <a:rPr lang="de-DE" dirty="0"/>
              <a:t> </a:t>
            </a:r>
            <a:r>
              <a:rPr lang="de-DE" dirty="0" err="1"/>
              <a:t>montes</a:t>
            </a:r>
            <a:r>
              <a:rPr lang="de-DE" dirty="0"/>
              <a:t>, </a:t>
            </a:r>
            <a:r>
              <a:rPr lang="de-DE" dirty="0" err="1"/>
              <a:t>nascetur</a:t>
            </a:r>
            <a:r>
              <a:rPr lang="de-DE" dirty="0"/>
              <a:t> </a:t>
            </a:r>
            <a:r>
              <a:rPr lang="de-DE" dirty="0" err="1"/>
              <a:t>ridiculus</a:t>
            </a:r>
            <a:r>
              <a:rPr lang="de-DE" dirty="0"/>
              <a:t> </a:t>
            </a:r>
            <a:r>
              <a:rPr lang="de-DE" dirty="0" err="1"/>
              <a:t>mus</a:t>
            </a:r>
            <a:r>
              <a:rPr lang="de-DE" dirty="0"/>
              <a:t>. </a:t>
            </a:r>
          </a:p>
          <a:p>
            <a:pPr marL="1143000" lvl="2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pPr>
            <a:r>
              <a:rPr lang="de-DE" dirty="0" err="1"/>
              <a:t>Donec</a:t>
            </a:r>
            <a:r>
              <a:rPr lang="de-DE" dirty="0"/>
              <a:t> </a:t>
            </a:r>
            <a:r>
              <a:rPr lang="de-DE" dirty="0" err="1"/>
              <a:t>quam</a:t>
            </a:r>
            <a:r>
              <a:rPr lang="de-DE" dirty="0"/>
              <a:t> </a:t>
            </a:r>
            <a:r>
              <a:rPr lang="de-DE" dirty="0" err="1"/>
              <a:t>felis</a:t>
            </a:r>
            <a:r>
              <a:rPr lang="de-DE" dirty="0"/>
              <a:t>, </a:t>
            </a:r>
            <a:r>
              <a:rPr lang="de-DE" dirty="0" err="1"/>
              <a:t>ultricies</a:t>
            </a:r>
            <a:r>
              <a:rPr lang="de-DE" dirty="0"/>
              <a:t> </a:t>
            </a:r>
            <a:r>
              <a:rPr lang="de-DE" dirty="0" err="1"/>
              <a:t>nec</a:t>
            </a:r>
            <a:r>
              <a:rPr lang="de-DE" dirty="0"/>
              <a:t>, </a:t>
            </a:r>
            <a:r>
              <a:rPr lang="de-DE" dirty="0" err="1"/>
              <a:t>pellentesque</a:t>
            </a:r>
            <a:r>
              <a:rPr lang="de-DE" dirty="0"/>
              <a:t> </a:t>
            </a:r>
            <a:r>
              <a:rPr lang="de-DE" dirty="0" err="1"/>
              <a:t>eu</a:t>
            </a:r>
            <a:r>
              <a:rPr lang="de-DE" dirty="0"/>
              <a:t>, </a:t>
            </a:r>
            <a:r>
              <a:rPr lang="de-DE" dirty="0" err="1"/>
              <a:t>pretium</a:t>
            </a:r>
            <a:r>
              <a:rPr lang="de-DE" dirty="0"/>
              <a:t> </a:t>
            </a:r>
            <a:r>
              <a:rPr lang="de-DE" dirty="0" err="1"/>
              <a:t>quis</a:t>
            </a:r>
            <a:r>
              <a:rPr lang="de-DE" dirty="0"/>
              <a:t>, </a:t>
            </a:r>
            <a:r>
              <a:rPr lang="de-DE" dirty="0" err="1"/>
              <a:t>sem</a:t>
            </a:r>
            <a:r>
              <a:rPr lang="de-DE" dirty="0"/>
              <a:t>. </a:t>
            </a:r>
            <a:r>
              <a:rPr lang="de-DE" dirty="0" err="1"/>
              <a:t>Nulla</a:t>
            </a:r>
            <a:r>
              <a:rPr lang="de-DE" dirty="0"/>
              <a:t> </a:t>
            </a:r>
            <a:r>
              <a:rPr lang="de-DE" dirty="0" err="1"/>
              <a:t>consequat</a:t>
            </a:r>
            <a:r>
              <a:rPr lang="de-DE" dirty="0"/>
              <a:t> </a:t>
            </a:r>
            <a:r>
              <a:rPr lang="de-DE" dirty="0" err="1"/>
              <a:t>massa</a:t>
            </a:r>
            <a:r>
              <a:rPr lang="de-DE" dirty="0"/>
              <a:t> </a:t>
            </a:r>
            <a:r>
              <a:rPr lang="de-DE" dirty="0" err="1"/>
              <a:t>quis</a:t>
            </a:r>
            <a:r>
              <a:rPr lang="de-DE" dirty="0"/>
              <a:t> </a:t>
            </a:r>
            <a:r>
              <a:rPr lang="de-DE" dirty="0" err="1"/>
              <a:t>enim</a:t>
            </a:r>
            <a:r>
              <a:rPr lang="de-DE" dirty="0"/>
              <a:t>. </a:t>
            </a:r>
            <a:r>
              <a:rPr lang="de-DE" dirty="0" err="1"/>
              <a:t>Donec</a:t>
            </a:r>
            <a:r>
              <a:rPr lang="de-DE" dirty="0"/>
              <a:t> </a:t>
            </a:r>
            <a:r>
              <a:rPr lang="de-DE" dirty="0" err="1"/>
              <a:t>pede</a:t>
            </a:r>
            <a:r>
              <a:rPr lang="de-DE" dirty="0"/>
              <a:t> </a:t>
            </a:r>
            <a:r>
              <a:rPr lang="de-DE" dirty="0" err="1"/>
              <a:t>justo</a:t>
            </a:r>
            <a:r>
              <a:rPr lang="de-DE" dirty="0"/>
              <a:t>, </a:t>
            </a:r>
            <a:r>
              <a:rPr lang="de-DE" dirty="0" err="1"/>
              <a:t>fringilla</a:t>
            </a:r>
            <a:r>
              <a:rPr lang="de-DE" dirty="0"/>
              <a:t> </a:t>
            </a:r>
            <a:r>
              <a:rPr lang="de-DE" dirty="0" err="1"/>
              <a:t>vel</a:t>
            </a:r>
            <a:r>
              <a:rPr lang="de-DE" dirty="0"/>
              <a:t>, </a:t>
            </a:r>
            <a:r>
              <a:rPr lang="de-DE" dirty="0" err="1"/>
              <a:t>aliquet</a:t>
            </a:r>
            <a:r>
              <a:rPr lang="de-DE" dirty="0"/>
              <a:t> </a:t>
            </a:r>
            <a:r>
              <a:rPr lang="de-DE" dirty="0" err="1"/>
              <a:t>nec</a:t>
            </a:r>
            <a:r>
              <a:rPr lang="de-DE" dirty="0"/>
              <a:t>.</a:t>
            </a:r>
          </a:p>
          <a:p>
            <a:pPr lvl="0"/>
            <a:r>
              <a:rPr lang="de-DE" dirty="0" err="1"/>
              <a:t>Vulputate</a:t>
            </a:r>
            <a:r>
              <a:rPr lang="de-DE" dirty="0"/>
              <a:t> </a:t>
            </a:r>
            <a:r>
              <a:rPr lang="de-DE" dirty="0" err="1"/>
              <a:t>eget</a:t>
            </a:r>
            <a:r>
              <a:rPr lang="de-DE" dirty="0"/>
              <a:t>, </a:t>
            </a:r>
            <a:r>
              <a:rPr lang="de-DE" dirty="0" err="1"/>
              <a:t>arcu</a:t>
            </a:r>
            <a:r>
              <a:rPr lang="de-DE" dirty="0"/>
              <a:t>. In </a:t>
            </a:r>
            <a:r>
              <a:rPr lang="de-DE" dirty="0" err="1"/>
              <a:t>enim</a:t>
            </a:r>
            <a:r>
              <a:rPr lang="de-DE" dirty="0"/>
              <a:t> </a:t>
            </a:r>
            <a:r>
              <a:rPr lang="de-DE" dirty="0" err="1"/>
              <a:t>justo</a:t>
            </a:r>
            <a:r>
              <a:rPr lang="de-DE" dirty="0"/>
              <a:t>, </a:t>
            </a:r>
            <a:r>
              <a:rPr lang="de-DE" dirty="0" err="1"/>
              <a:t>rhoncus</a:t>
            </a:r>
            <a:r>
              <a:rPr lang="de-DE" dirty="0"/>
              <a:t> </a:t>
            </a:r>
            <a:r>
              <a:rPr lang="de-DE" dirty="0" err="1"/>
              <a:t>ut</a:t>
            </a:r>
            <a:r>
              <a:rPr lang="de-DE" dirty="0"/>
              <a:t>, </a:t>
            </a:r>
            <a:r>
              <a:rPr lang="de-DE" dirty="0" err="1"/>
              <a:t>imperdiet</a:t>
            </a:r>
            <a:r>
              <a:rPr lang="de-DE" dirty="0"/>
              <a:t> a, </a:t>
            </a:r>
            <a:r>
              <a:rPr lang="de-DE" dirty="0" err="1"/>
              <a:t>venenatis</a:t>
            </a:r>
            <a:r>
              <a:rPr lang="de-DE" dirty="0"/>
              <a:t> </a:t>
            </a:r>
            <a:r>
              <a:rPr lang="de-DE" dirty="0" err="1"/>
              <a:t>vitae</a:t>
            </a:r>
            <a:r>
              <a:rPr lang="de-DE" dirty="0"/>
              <a:t>, </a:t>
            </a:r>
            <a:r>
              <a:rPr lang="de-DE" dirty="0" err="1"/>
              <a:t>justo</a:t>
            </a:r>
            <a:r>
              <a:rPr lang="de-DE" dirty="0"/>
              <a:t>. </a:t>
            </a:r>
            <a:r>
              <a:rPr lang="de-DE" dirty="0" err="1"/>
              <a:t>Nullam</a:t>
            </a:r>
            <a:r>
              <a:rPr lang="de-DE" dirty="0"/>
              <a:t> </a:t>
            </a:r>
            <a:r>
              <a:rPr lang="de-DE" dirty="0" err="1"/>
              <a:t>dictum</a:t>
            </a:r>
            <a:r>
              <a:rPr lang="de-DE" dirty="0"/>
              <a:t> </a:t>
            </a:r>
            <a:r>
              <a:rPr lang="de-DE" dirty="0" err="1"/>
              <a:t>felis</a:t>
            </a:r>
            <a:r>
              <a:rPr lang="de-DE" dirty="0"/>
              <a:t> </a:t>
            </a:r>
            <a:r>
              <a:rPr lang="de-DE" dirty="0" err="1"/>
              <a:t>eu</a:t>
            </a:r>
            <a:r>
              <a:rPr lang="de-DE" dirty="0"/>
              <a:t> </a:t>
            </a:r>
            <a:r>
              <a:rPr lang="de-DE" dirty="0" err="1"/>
              <a:t>pede</a:t>
            </a:r>
            <a:r>
              <a:rPr lang="de-DE" dirty="0"/>
              <a:t> </a:t>
            </a:r>
            <a:r>
              <a:rPr lang="de-DE" dirty="0" err="1"/>
              <a:t>mollis</a:t>
            </a:r>
            <a:r>
              <a:rPr lang="de-DE" dirty="0"/>
              <a:t> </a:t>
            </a:r>
            <a:r>
              <a:rPr lang="de-DE" dirty="0" err="1"/>
              <a:t>pretium</a:t>
            </a:r>
            <a:r>
              <a:rPr lang="de-DE" dirty="0"/>
              <a:t>. Integer </a:t>
            </a:r>
            <a:r>
              <a:rPr lang="de-DE" dirty="0" err="1"/>
              <a:t>tincidunt</a:t>
            </a:r>
            <a:r>
              <a:rPr lang="de-DE" dirty="0"/>
              <a:t>. </a:t>
            </a:r>
          </a:p>
          <a:p>
            <a:pPr lvl="0"/>
            <a:r>
              <a:rPr lang="de-DE" dirty="0" err="1"/>
              <a:t>Cras</a:t>
            </a:r>
            <a:r>
              <a:rPr lang="de-DE" dirty="0"/>
              <a:t> </a:t>
            </a:r>
            <a:r>
              <a:rPr lang="de-DE" dirty="0" err="1"/>
              <a:t>dapibus</a:t>
            </a:r>
            <a:r>
              <a:rPr lang="de-DE" dirty="0"/>
              <a:t>. </a:t>
            </a:r>
            <a:r>
              <a:rPr lang="de-DE" dirty="0" err="1"/>
              <a:t>Vivamus</a:t>
            </a:r>
            <a:r>
              <a:rPr lang="de-DE" dirty="0"/>
              <a:t> </a:t>
            </a:r>
            <a:r>
              <a:rPr lang="de-DE" dirty="0" err="1"/>
              <a:t>elementum</a:t>
            </a:r>
            <a:r>
              <a:rPr lang="de-DE" dirty="0"/>
              <a:t> </a:t>
            </a:r>
            <a:r>
              <a:rPr lang="de-DE" dirty="0" err="1"/>
              <a:t>semper</a:t>
            </a:r>
            <a:r>
              <a:rPr lang="de-DE" dirty="0"/>
              <a:t> </a:t>
            </a:r>
            <a:r>
              <a:rPr lang="de-DE" dirty="0" err="1"/>
              <a:t>nisi</a:t>
            </a:r>
            <a:r>
              <a:rPr lang="de-DE" dirty="0"/>
              <a:t>. </a:t>
            </a:r>
            <a:r>
              <a:rPr lang="de-DE" dirty="0" err="1"/>
              <a:t>Aenean</a:t>
            </a:r>
            <a:r>
              <a:rPr lang="de-DE" dirty="0"/>
              <a:t> </a:t>
            </a:r>
            <a:r>
              <a:rPr lang="de-DE" dirty="0" err="1"/>
              <a:t>vulputate</a:t>
            </a:r>
            <a:r>
              <a:rPr lang="de-DE" dirty="0"/>
              <a:t> </a:t>
            </a:r>
            <a:r>
              <a:rPr lang="de-DE" dirty="0" err="1"/>
              <a:t>eleifend</a:t>
            </a:r>
            <a:r>
              <a:rPr lang="de-DE" dirty="0"/>
              <a:t> </a:t>
            </a:r>
            <a:r>
              <a:rPr lang="de-DE" dirty="0" err="1"/>
              <a:t>tellus</a:t>
            </a:r>
            <a:r>
              <a:rPr lang="de-DE" dirty="0"/>
              <a:t>. </a:t>
            </a:r>
          </a:p>
        </p:txBody>
      </p:sp>
    </p:spTree>
    <p:extLst>
      <p:ext uri="{BB962C8B-B14F-4D97-AF65-F5344CB8AC3E}">
        <p14:creationId xmlns:p14="http://schemas.microsoft.com/office/powerpoint/2010/main" val="3733279686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7_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Grafik 2">
            <a:extLst>
              <a:ext uri="{FF2B5EF4-FFF2-40B4-BE49-F238E27FC236}">
                <a16:creationId xmlns:a16="http://schemas.microsoft.com/office/drawing/2014/main" id="{8BED836B-0442-EB41-BDEB-E5B35B47B2D7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0"/>
            <a:ext cx="12186116" cy="2457450"/>
          </a:xfrm>
          <a:prstGeom prst="rect">
            <a:avLst/>
          </a:prstGeom>
        </p:spPr>
      </p:pic>
      <p:pic>
        <p:nvPicPr>
          <p:cNvPr id="6" name="Grafik 5">
            <a:extLst>
              <a:ext uri="{FF2B5EF4-FFF2-40B4-BE49-F238E27FC236}">
                <a16:creationId xmlns:a16="http://schemas.microsoft.com/office/drawing/2014/main" id="{81C0129B-A3A3-144E-B6DB-C8D4A5503E7F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3" name="Textplatzhalter 12">
            <a:extLst>
              <a:ext uri="{FF2B5EF4-FFF2-40B4-BE49-F238E27FC236}">
                <a16:creationId xmlns:a16="http://schemas.microsoft.com/office/drawing/2014/main" id="{E87E73B4-647A-8747-A684-7F670BDE6FFA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1235075" y="620712"/>
            <a:ext cx="9721850" cy="1656143"/>
          </a:xfrm>
          <a:prstGeom prst="rect">
            <a:avLst/>
          </a:prstGeom>
        </p:spPr>
        <p:txBody>
          <a:bodyPr anchor="t"/>
          <a:lstStyle>
            <a:lvl1pPr>
              <a:defRPr sz="4000" b="1" i="0" baseline="0">
                <a:solidFill>
                  <a:schemeClr val="bg1"/>
                </a:solidFill>
                <a:latin typeface="+mj-lt"/>
              </a:defRPr>
            </a:lvl1pPr>
          </a:lstStyle>
          <a:p>
            <a:pPr lvl="0"/>
            <a:r>
              <a:rPr lang="de-DE" dirty="0"/>
              <a:t>Title Headline</a:t>
            </a:r>
          </a:p>
        </p:txBody>
      </p:sp>
      <p:sp>
        <p:nvSpPr>
          <p:cNvPr id="9" name="Textplatzhalter 13">
            <a:extLst>
              <a:ext uri="{FF2B5EF4-FFF2-40B4-BE49-F238E27FC236}">
                <a16:creationId xmlns:a16="http://schemas.microsoft.com/office/drawing/2014/main" id="{A4AF8C83-2981-486F-BA5A-4AF99EECB1B9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235075" y="2783522"/>
            <a:ext cx="9721850" cy="3453765"/>
          </a:xfrm>
          <a:prstGeom prst="rect">
            <a:avLst/>
          </a:prstGeom>
        </p:spPr>
        <p:txBody>
          <a:bodyPr anchor="t"/>
          <a:lstStyle>
            <a:lvl1pPr marL="342900" indent="-342900">
              <a:buFont typeface="Arial" panose="020B0604020202020204" pitchFamily="34" charset="0"/>
              <a:buChar char="•"/>
              <a:defRPr sz="2000" b="0" i="0" baseline="0">
                <a:solidFill>
                  <a:schemeClr val="tx1"/>
                </a:solidFill>
                <a:latin typeface="+mn-lt"/>
              </a:defRPr>
            </a:lvl1pPr>
            <a:lvl2pPr>
              <a:defRPr lang="de-DE" sz="2000" b="0" i="0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>
              <a:defRPr lang="de-DE" sz="2000" b="0" i="0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>
              <a:defRPr sz="3000" b="0" i="0">
                <a:latin typeface="Helvetica Light" panose="020B0403020202020204" pitchFamily="34" charset="0"/>
              </a:defRPr>
            </a:lvl4pPr>
            <a:lvl5pPr>
              <a:defRPr sz="3000" b="0" i="0">
                <a:latin typeface="Helvetica Light" panose="020B0403020202020204" pitchFamily="34" charset="0"/>
              </a:defRPr>
            </a:lvl5pPr>
          </a:lstStyle>
          <a:p>
            <a:pPr lvl="0"/>
            <a:r>
              <a:rPr lang="de-DE" dirty="0" err="1"/>
              <a:t>Lorem</a:t>
            </a:r>
            <a:r>
              <a:rPr lang="de-DE" dirty="0"/>
              <a:t> </a:t>
            </a:r>
            <a:r>
              <a:rPr lang="de-DE" dirty="0" err="1"/>
              <a:t>ipsum</a:t>
            </a:r>
            <a:r>
              <a:rPr lang="de-DE" dirty="0"/>
              <a:t> </a:t>
            </a:r>
            <a:r>
              <a:rPr lang="de-DE" dirty="0" err="1"/>
              <a:t>dolor</a:t>
            </a:r>
            <a:r>
              <a:rPr lang="de-DE" dirty="0"/>
              <a:t> </a:t>
            </a:r>
            <a:r>
              <a:rPr lang="de-DE" dirty="0" err="1"/>
              <a:t>sit</a:t>
            </a:r>
            <a:r>
              <a:rPr lang="de-DE" dirty="0"/>
              <a:t> </a:t>
            </a:r>
            <a:r>
              <a:rPr lang="de-DE" dirty="0" err="1"/>
              <a:t>amet</a:t>
            </a:r>
            <a:r>
              <a:rPr lang="de-DE" dirty="0"/>
              <a:t>, </a:t>
            </a:r>
            <a:r>
              <a:rPr lang="de-DE" dirty="0" err="1"/>
              <a:t>consectetuer</a:t>
            </a:r>
            <a:r>
              <a:rPr lang="de-DE" dirty="0"/>
              <a:t> </a:t>
            </a:r>
            <a:r>
              <a:rPr lang="de-DE" dirty="0" err="1"/>
              <a:t>adipiscing</a:t>
            </a:r>
            <a:r>
              <a:rPr lang="de-DE" dirty="0"/>
              <a:t> </a:t>
            </a:r>
            <a:r>
              <a:rPr lang="de-DE" dirty="0" err="1"/>
              <a:t>elit</a:t>
            </a:r>
            <a:r>
              <a:rPr lang="de-DE" dirty="0"/>
              <a:t>.</a:t>
            </a:r>
          </a:p>
          <a:p>
            <a:pPr lvl="1"/>
            <a:r>
              <a:rPr lang="de-DE" dirty="0"/>
              <a:t>Aenean commodo ligula eget dolor. </a:t>
            </a:r>
            <a:r>
              <a:rPr lang="de-DE" dirty="0" err="1"/>
              <a:t>Aenean</a:t>
            </a:r>
            <a:r>
              <a:rPr lang="de-DE" dirty="0"/>
              <a:t> </a:t>
            </a:r>
            <a:r>
              <a:rPr lang="de-DE" dirty="0" err="1"/>
              <a:t>massa</a:t>
            </a:r>
            <a:r>
              <a:rPr lang="de-DE" dirty="0"/>
              <a:t>. Cum </a:t>
            </a:r>
            <a:r>
              <a:rPr lang="de-DE" dirty="0" err="1"/>
              <a:t>sociis</a:t>
            </a:r>
            <a:r>
              <a:rPr lang="de-DE" dirty="0"/>
              <a:t> </a:t>
            </a:r>
            <a:r>
              <a:rPr lang="de-DE" dirty="0" err="1"/>
              <a:t>natoque</a:t>
            </a:r>
            <a:r>
              <a:rPr lang="de-DE" dirty="0"/>
              <a:t> </a:t>
            </a:r>
            <a:r>
              <a:rPr lang="de-DE" dirty="0" err="1"/>
              <a:t>penatibus</a:t>
            </a:r>
            <a:r>
              <a:rPr lang="de-DE" dirty="0"/>
              <a:t> et </a:t>
            </a:r>
            <a:r>
              <a:rPr lang="de-DE" dirty="0" err="1"/>
              <a:t>magnis</a:t>
            </a:r>
            <a:r>
              <a:rPr lang="de-DE" dirty="0"/>
              <a:t> </a:t>
            </a:r>
            <a:r>
              <a:rPr lang="de-DE" dirty="0" err="1"/>
              <a:t>dis</a:t>
            </a:r>
            <a:r>
              <a:rPr lang="de-DE" dirty="0"/>
              <a:t> </a:t>
            </a:r>
            <a:r>
              <a:rPr lang="de-DE" dirty="0" err="1"/>
              <a:t>parturient</a:t>
            </a:r>
            <a:r>
              <a:rPr lang="de-DE" dirty="0"/>
              <a:t> </a:t>
            </a:r>
            <a:r>
              <a:rPr lang="de-DE" dirty="0" err="1"/>
              <a:t>montes</a:t>
            </a:r>
            <a:r>
              <a:rPr lang="de-DE" dirty="0"/>
              <a:t>, </a:t>
            </a:r>
            <a:r>
              <a:rPr lang="de-DE" dirty="0" err="1"/>
              <a:t>nascetur</a:t>
            </a:r>
            <a:r>
              <a:rPr lang="de-DE" dirty="0"/>
              <a:t> </a:t>
            </a:r>
            <a:r>
              <a:rPr lang="de-DE" dirty="0" err="1"/>
              <a:t>ridiculus</a:t>
            </a:r>
            <a:r>
              <a:rPr lang="de-DE" dirty="0"/>
              <a:t> </a:t>
            </a:r>
            <a:r>
              <a:rPr lang="de-DE" dirty="0" err="1"/>
              <a:t>mus</a:t>
            </a:r>
            <a:r>
              <a:rPr lang="de-DE" dirty="0"/>
              <a:t>. </a:t>
            </a:r>
          </a:p>
          <a:p>
            <a:pPr marL="1143000" lvl="2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pPr>
            <a:r>
              <a:rPr lang="de-DE" dirty="0" err="1"/>
              <a:t>Donec</a:t>
            </a:r>
            <a:r>
              <a:rPr lang="de-DE" dirty="0"/>
              <a:t> </a:t>
            </a:r>
            <a:r>
              <a:rPr lang="de-DE" dirty="0" err="1"/>
              <a:t>quam</a:t>
            </a:r>
            <a:r>
              <a:rPr lang="de-DE" dirty="0"/>
              <a:t> </a:t>
            </a:r>
            <a:r>
              <a:rPr lang="de-DE" dirty="0" err="1"/>
              <a:t>felis</a:t>
            </a:r>
            <a:r>
              <a:rPr lang="de-DE" dirty="0"/>
              <a:t>, </a:t>
            </a:r>
            <a:r>
              <a:rPr lang="de-DE" dirty="0" err="1"/>
              <a:t>ultricies</a:t>
            </a:r>
            <a:r>
              <a:rPr lang="de-DE" dirty="0"/>
              <a:t> </a:t>
            </a:r>
            <a:r>
              <a:rPr lang="de-DE" dirty="0" err="1"/>
              <a:t>nec</a:t>
            </a:r>
            <a:r>
              <a:rPr lang="de-DE" dirty="0"/>
              <a:t>, </a:t>
            </a:r>
            <a:r>
              <a:rPr lang="de-DE" dirty="0" err="1"/>
              <a:t>pellentesque</a:t>
            </a:r>
            <a:r>
              <a:rPr lang="de-DE" dirty="0"/>
              <a:t> </a:t>
            </a:r>
            <a:r>
              <a:rPr lang="de-DE" dirty="0" err="1"/>
              <a:t>eu</a:t>
            </a:r>
            <a:r>
              <a:rPr lang="de-DE" dirty="0"/>
              <a:t>, </a:t>
            </a:r>
            <a:r>
              <a:rPr lang="de-DE" dirty="0" err="1"/>
              <a:t>pretium</a:t>
            </a:r>
            <a:r>
              <a:rPr lang="de-DE" dirty="0"/>
              <a:t> </a:t>
            </a:r>
            <a:r>
              <a:rPr lang="de-DE" dirty="0" err="1"/>
              <a:t>quis</a:t>
            </a:r>
            <a:r>
              <a:rPr lang="de-DE" dirty="0"/>
              <a:t>, </a:t>
            </a:r>
            <a:r>
              <a:rPr lang="de-DE" dirty="0" err="1"/>
              <a:t>sem</a:t>
            </a:r>
            <a:r>
              <a:rPr lang="de-DE" dirty="0"/>
              <a:t>. </a:t>
            </a:r>
            <a:r>
              <a:rPr lang="de-DE" dirty="0" err="1"/>
              <a:t>Nulla</a:t>
            </a:r>
            <a:r>
              <a:rPr lang="de-DE" dirty="0"/>
              <a:t> </a:t>
            </a:r>
            <a:r>
              <a:rPr lang="de-DE" dirty="0" err="1"/>
              <a:t>consequat</a:t>
            </a:r>
            <a:r>
              <a:rPr lang="de-DE" dirty="0"/>
              <a:t> </a:t>
            </a:r>
            <a:r>
              <a:rPr lang="de-DE" dirty="0" err="1"/>
              <a:t>massa</a:t>
            </a:r>
            <a:r>
              <a:rPr lang="de-DE" dirty="0"/>
              <a:t> </a:t>
            </a:r>
            <a:r>
              <a:rPr lang="de-DE" dirty="0" err="1"/>
              <a:t>quis</a:t>
            </a:r>
            <a:r>
              <a:rPr lang="de-DE" dirty="0"/>
              <a:t> </a:t>
            </a:r>
            <a:r>
              <a:rPr lang="de-DE" dirty="0" err="1"/>
              <a:t>enim</a:t>
            </a:r>
            <a:r>
              <a:rPr lang="de-DE" dirty="0"/>
              <a:t>. </a:t>
            </a:r>
            <a:r>
              <a:rPr lang="de-DE" dirty="0" err="1"/>
              <a:t>Donec</a:t>
            </a:r>
            <a:r>
              <a:rPr lang="de-DE" dirty="0"/>
              <a:t> </a:t>
            </a:r>
            <a:r>
              <a:rPr lang="de-DE" dirty="0" err="1"/>
              <a:t>pede</a:t>
            </a:r>
            <a:r>
              <a:rPr lang="de-DE" dirty="0"/>
              <a:t> </a:t>
            </a:r>
            <a:r>
              <a:rPr lang="de-DE" dirty="0" err="1"/>
              <a:t>justo</a:t>
            </a:r>
            <a:r>
              <a:rPr lang="de-DE" dirty="0"/>
              <a:t>, </a:t>
            </a:r>
            <a:r>
              <a:rPr lang="de-DE" dirty="0" err="1"/>
              <a:t>fringilla</a:t>
            </a:r>
            <a:r>
              <a:rPr lang="de-DE" dirty="0"/>
              <a:t> </a:t>
            </a:r>
            <a:r>
              <a:rPr lang="de-DE" dirty="0" err="1"/>
              <a:t>vel</a:t>
            </a:r>
            <a:r>
              <a:rPr lang="de-DE" dirty="0"/>
              <a:t>, </a:t>
            </a:r>
            <a:r>
              <a:rPr lang="de-DE" dirty="0" err="1"/>
              <a:t>aliquet</a:t>
            </a:r>
            <a:r>
              <a:rPr lang="de-DE" dirty="0"/>
              <a:t> </a:t>
            </a:r>
            <a:r>
              <a:rPr lang="de-DE" dirty="0" err="1"/>
              <a:t>nec</a:t>
            </a:r>
            <a:r>
              <a:rPr lang="de-DE" dirty="0"/>
              <a:t>.</a:t>
            </a:r>
          </a:p>
          <a:p>
            <a:pPr lvl="0"/>
            <a:r>
              <a:rPr lang="de-DE" dirty="0" err="1"/>
              <a:t>Vulputate</a:t>
            </a:r>
            <a:r>
              <a:rPr lang="de-DE" dirty="0"/>
              <a:t> </a:t>
            </a:r>
            <a:r>
              <a:rPr lang="de-DE" dirty="0" err="1"/>
              <a:t>eget</a:t>
            </a:r>
            <a:r>
              <a:rPr lang="de-DE" dirty="0"/>
              <a:t>, </a:t>
            </a:r>
            <a:r>
              <a:rPr lang="de-DE" dirty="0" err="1"/>
              <a:t>arcu</a:t>
            </a:r>
            <a:r>
              <a:rPr lang="de-DE" dirty="0"/>
              <a:t>. In </a:t>
            </a:r>
            <a:r>
              <a:rPr lang="de-DE" dirty="0" err="1"/>
              <a:t>enim</a:t>
            </a:r>
            <a:r>
              <a:rPr lang="de-DE" dirty="0"/>
              <a:t> </a:t>
            </a:r>
            <a:r>
              <a:rPr lang="de-DE" dirty="0" err="1"/>
              <a:t>justo</a:t>
            </a:r>
            <a:r>
              <a:rPr lang="de-DE" dirty="0"/>
              <a:t>, </a:t>
            </a:r>
            <a:r>
              <a:rPr lang="de-DE" dirty="0" err="1"/>
              <a:t>rhoncus</a:t>
            </a:r>
            <a:r>
              <a:rPr lang="de-DE" dirty="0"/>
              <a:t> </a:t>
            </a:r>
            <a:r>
              <a:rPr lang="de-DE" dirty="0" err="1"/>
              <a:t>ut</a:t>
            </a:r>
            <a:r>
              <a:rPr lang="de-DE" dirty="0"/>
              <a:t>, </a:t>
            </a:r>
            <a:r>
              <a:rPr lang="de-DE" dirty="0" err="1"/>
              <a:t>imperdiet</a:t>
            </a:r>
            <a:r>
              <a:rPr lang="de-DE" dirty="0"/>
              <a:t> a, </a:t>
            </a:r>
            <a:r>
              <a:rPr lang="de-DE" dirty="0" err="1"/>
              <a:t>venenatis</a:t>
            </a:r>
            <a:r>
              <a:rPr lang="de-DE" dirty="0"/>
              <a:t> </a:t>
            </a:r>
            <a:r>
              <a:rPr lang="de-DE" dirty="0" err="1"/>
              <a:t>vitae</a:t>
            </a:r>
            <a:r>
              <a:rPr lang="de-DE" dirty="0"/>
              <a:t>, </a:t>
            </a:r>
            <a:r>
              <a:rPr lang="de-DE" dirty="0" err="1"/>
              <a:t>justo</a:t>
            </a:r>
            <a:r>
              <a:rPr lang="de-DE" dirty="0"/>
              <a:t>. </a:t>
            </a:r>
            <a:r>
              <a:rPr lang="de-DE" dirty="0" err="1"/>
              <a:t>Nullam</a:t>
            </a:r>
            <a:r>
              <a:rPr lang="de-DE" dirty="0"/>
              <a:t> </a:t>
            </a:r>
            <a:r>
              <a:rPr lang="de-DE" dirty="0" err="1"/>
              <a:t>dictum</a:t>
            </a:r>
            <a:r>
              <a:rPr lang="de-DE" dirty="0"/>
              <a:t> </a:t>
            </a:r>
            <a:r>
              <a:rPr lang="de-DE" dirty="0" err="1"/>
              <a:t>felis</a:t>
            </a:r>
            <a:r>
              <a:rPr lang="de-DE" dirty="0"/>
              <a:t> </a:t>
            </a:r>
            <a:r>
              <a:rPr lang="de-DE" dirty="0" err="1"/>
              <a:t>eu</a:t>
            </a:r>
            <a:r>
              <a:rPr lang="de-DE" dirty="0"/>
              <a:t> </a:t>
            </a:r>
            <a:r>
              <a:rPr lang="de-DE" dirty="0" err="1"/>
              <a:t>pede</a:t>
            </a:r>
            <a:r>
              <a:rPr lang="de-DE" dirty="0"/>
              <a:t> </a:t>
            </a:r>
            <a:r>
              <a:rPr lang="de-DE" dirty="0" err="1"/>
              <a:t>mollis</a:t>
            </a:r>
            <a:r>
              <a:rPr lang="de-DE" dirty="0"/>
              <a:t> </a:t>
            </a:r>
            <a:r>
              <a:rPr lang="de-DE" dirty="0" err="1"/>
              <a:t>pretium</a:t>
            </a:r>
            <a:r>
              <a:rPr lang="de-DE" dirty="0"/>
              <a:t>. Integer </a:t>
            </a:r>
            <a:r>
              <a:rPr lang="de-DE" dirty="0" err="1"/>
              <a:t>tincidunt</a:t>
            </a:r>
            <a:r>
              <a:rPr lang="de-DE" dirty="0"/>
              <a:t>. </a:t>
            </a:r>
          </a:p>
          <a:p>
            <a:pPr lvl="0"/>
            <a:r>
              <a:rPr lang="de-DE" dirty="0" err="1"/>
              <a:t>Cras</a:t>
            </a:r>
            <a:r>
              <a:rPr lang="de-DE" dirty="0"/>
              <a:t> </a:t>
            </a:r>
            <a:r>
              <a:rPr lang="de-DE" dirty="0" err="1"/>
              <a:t>dapibus</a:t>
            </a:r>
            <a:r>
              <a:rPr lang="de-DE" dirty="0"/>
              <a:t>. </a:t>
            </a:r>
            <a:r>
              <a:rPr lang="de-DE" dirty="0" err="1"/>
              <a:t>Vivamus</a:t>
            </a:r>
            <a:r>
              <a:rPr lang="de-DE" dirty="0"/>
              <a:t> </a:t>
            </a:r>
            <a:r>
              <a:rPr lang="de-DE" dirty="0" err="1"/>
              <a:t>elementum</a:t>
            </a:r>
            <a:r>
              <a:rPr lang="de-DE" dirty="0"/>
              <a:t> </a:t>
            </a:r>
            <a:r>
              <a:rPr lang="de-DE" dirty="0" err="1"/>
              <a:t>semper</a:t>
            </a:r>
            <a:r>
              <a:rPr lang="de-DE" dirty="0"/>
              <a:t> </a:t>
            </a:r>
            <a:r>
              <a:rPr lang="de-DE" dirty="0" err="1"/>
              <a:t>nisi</a:t>
            </a:r>
            <a:r>
              <a:rPr lang="de-DE" dirty="0"/>
              <a:t>. </a:t>
            </a:r>
            <a:r>
              <a:rPr lang="de-DE" dirty="0" err="1"/>
              <a:t>Aenean</a:t>
            </a:r>
            <a:r>
              <a:rPr lang="de-DE" dirty="0"/>
              <a:t> </a:t>
            </a:r>
            <a:r>
              <a:rPr lang="de-DE" dirty="0" err="1"/>
              <a:t>vulputate</a:t>
            </a:r>
            <a:r>
              <a:rPr lang="de-DE" dirty="0"/>
              <a:t> </a:t>
            </a:r>
            <a:r>
              <a:rPr lang="de-DE" dirty="0" err="1"/>
              <a:t>eleifend</a:t>
            </a:r>
            <a:r>
              <a:rPr lang="de-DE" dirty="0"/>
              <a:t> </a:t>
            </a:r>
            <a:r>
              <a:rPr lang="de-DE" dirty="0" err="1"/>
              <a:t>tellus</a:t>
            </a:r>
            <a:r>
              <a:rPr lang="de-DE" dirty="0"/>
              <a:t>. </a:t>
            </a:r>
          </a:p>
        </p:txBody>
      </p:sp>
    </p:spTree>
    <p:extLst>
      <p:ext uri="{BB962C8B-B14F-4D97-AF65-F5344CB8AC3E}">
        <p14:creationId xmlns:p14="http://schemas.microsoft.com/office/powerpoint/2010/main" val="2431042256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8_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Grafik 2">
            <a:extLst>
              <a:ext uri="{FF2B5EF4-FFF2-40B4-BE49-F238E27FC236}">
                <a16:creationId xmlns:a16="http://schemas.microsoft.com/office/drawing/2014/main" id="{8BED836B-0442-EB41-BDEB-E5B35B47B2D7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-5884" y="0"/>
            <a:ext cx="12192000" cy="2457450"/>
          </a:xfrm>
          <a:prstGeom prst="rect">
            <a:avLst/>
          </a:prstGeom>
        </p:spPr>
      </p:pic>
      <p:pic>
        <p:nvPicPr>
          <p:cNvPr id="6" name="Grafik 5">
            <a:extLst>
              <a:ext uri="{FF2B5EF4-FFF2-40B4-BE49-F238E27FC236}">
                <a16:creationId xmlns:a16="http://schemas.microsoft.com/office/drawing/2014/main" id="{FC1203C8-F3D9-8448-B403-82A0B38A7456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3" name="Textplatzhalter 12">
            <a:extLst>
              <a:ext uri="{FF2B5EF4-FFF2-40B4-BE49-F238E27FC236}">
                <a16:creationId xmlns:a16="http://schemas.microsoft.com/office/drawing/2014/main" id="{E87E73B4-647A-8747-A684-7F670BDE6FFA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1235075" y="620712"/>
            <a:ext cx="9721850" cy="1656143"/>
          </a:xfrm>
          <a:prstGeom prst="rect">
            <a:avLst/>
          </a:prstGeom>
        </p:spPr>
        <p:txBody>
          <a:bodyPr anchor="t"/>
          <a:lstStyle>
            <a:lvl1pPr>
              <a:defRPr sz="4000" b="1" i="0" baseline="0">
                <a:solidFill>
                  <a:schemeClr val="bg1"/>
                </a:solidFill>
                <a:latin typeface="+mj-lt"/>
              </a:defRPr>
            </a:lvl1pPr>
          </a:lstStyle>
          <a:p>
            <a:pPr lvl="0"/>
            <a:r>
              <a:rPr lang="de-DE" dirty="0"/>
              <a:t>Title Headline</a:t>
            </a:r>
          </a:p>
        </p:txBody>
      </p:sp>
      <p:sp>
        <p:nvSpPr>
          <p:cNvPr id="9" name="Textplatzhalter 13">
            <a:extLst>
              <a:ext uri="{FF2B5EF4-FFF2-40B4-BE49-F238E27FC236}">
                <a16:creationId xmlns:a16="http://schemas.microsoft.com/office/drawing/2014/main" id="{0F2C0279-80F1-4C69-B516-44A9FC6B6A5E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235075" y="2783522"/>
            <a:ext cx="9721850" cy="3453765"/>
          </a:xfrm>
          <a:prstGeom prst="rect">
            <a:avLst/>
          </a:prstGeom>
        </p:spPr>
        <p:txBody>
          <a:bodyPr anchor="t"/>
          <a:lstStyle>
            <a:lvl1pPr marL="342900" indent="-342900">
              <a:buFont typeface="Arial" panose="020B0604020202020204" pitchFamily="34" charset="0"/>
              <a:buChar char="•"/>
              <a:defRPr sz="2000" b="0" i="0" baseline="0">
                <a:solidFill>
                  <a:schemeClr val="tx1"/>
                </a:solidFill>
                <a:latin typeface="+mn-lt"/>
              </a:defRPr>
            </a:lvl1pPr>
            <a:lvl2pPr>
              <a:defRPr lang="de-DE" sz="2000" b="0" i="0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>
              <a:defRPr lang="de-DE" sz="2000" b="0" i="0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>
              <a:defRPr sz="3000" b="0" i="0">
                <a:latin typeface="Helvetica Light" panose="020B0403020202020204" pitchFamily="34" charset="0"/>
              </a:defRPr>
            </a:lvl4pPr>
            <a:lvl5pPr>
              <a:defRPr sz="3000" b="0" i="0">
                <a:latin typeface="Helvetica Light" panose="020B0403020202020204" pitchFamily="34" charset="0"/>
              </a:defRPr>
            </a:lvl5pPr>
          </a:lstStyle>
          <a:p>
            <a:pPr lvl="0"/>
            <a:r>
              <a:rPr lang="de-DE" dirty="0" err="1"/>
              <a:t>Lorem</a:t>
            </a:r>
            <a:r>
              <a:rPr lang="de-DE" dirty="0"/>
              <a:t> </a:t>
            </a:r>
            <a:r>
              <a:rPr lang="de-DE" dirty="0" err="1"/>
              <a:t>ipsum</a:t>
            </a:r>
            <a:r>
              <a:rPr lang="de-DE" dirty="0"/>
              <a:t> </a:t>
            </a:r>
            <a:r>
              <a:rPr lang="de-DE" dirty="0" err="1"/>
              <a:t>dolor</a:t>
            </a:r>
            <a:r>
              <a:rPr lang="de-DE" dirty="0"/>
              <a:t> </a:t>
            </a:r>
            <a:r>
              <a:rPr lang="de-DE" dirty="0" err="1"/>
              <a:t>sit</a:t>
            </a:r>
            <a:r>
              <a:rPr lang="de-DE" dirty="0"/>
              <a:t> </a:t>
            </a:r>
            <a:r>
              <a:rPr lang="de-DE" dirty="0" err="1"/>
              <a:t>amet</a:t>
            </a:r>
            <a:r>
              <a:rPr lang="de-DE" dirty="0"/>
              <a:t>, </a:t>
            </a:r>
            <a:r>
              <a:rPr lang="de-DE" dirty="0" err="1"/>
              <a:t>consectetuer</a:t>
            </a:r>
            <a:r>
              <a:rPr lang="de-DE" dirty="0"/>
              <a:t> </a:t>
            </a:r>
            <a:r>
              <a:rPr lang="de-DE" dirty="0" err="1"/>
              <a:t>adipiscing</a:t>
            </a:r>
            <a:r>
              <a:rPr lang="de-DE" dirty="0"/>
              <a:t> </a:t>
            </a:r>
            <a:r>
              <a:rPr lang="de-DE" dirty="0" err="1"/>
              <a:t>elit</a:t>
            </a:r>
            <a:r>
              <a:rPr lang="de-DE" dirty="0"/>
              <a:t>.</a:t>
            </a:r>
          </a:p>
          <a:p>
            <a:pPr lvl="1"/>
            <a:r>
              <a:rPr lang="de-DE" dirty="0"/>
              <a:t>Aenean commodo ligula eget dolor. </a:t>
            </a:r>
            <a:r>
              <a:rPr lang="de-DE" dirty="0" err="1"/>
              <a:t>Aenean</a:t>
            </a:r>
            <a:r>
              <a:rPr lang="de-DE" dirty="0"/>
              <a:t> </a:t>
            </a:r>
            <a:r>
              <a:rPr lang="de-DE" dirty="0" err="1"/>
              <a:t>massa</a:t>
            </a:r>
            <a:r>
              <a:rPr lang="de-DE" dirty="0"/>
              <a:t>. Cum </a:t>
            </a:r>
            <a:r>
              <a:rPr lang="de-DE" dirty="0" err="1"/>
              <a:t>sociis</a:t>
            </a:r>
            <a:r>
              <a:rPr lang="de-DE" dirty="0"/>
              <a:t> </a:t>
            </a:r>
            <a:r>
              <a:rPr lang="de-DE" dirty="0" err="1"/>
              <a:t>natoque</a:t>
            </a:r>
            <a:r>
              <a:rPr lang="de-DE" dirty="0"/>
              <a:t> </a:t>
            </a:r>
            <a:r>
              <a:rPr lang="de-DE" dirty="0" err="1"/>
              <a:t>penatibus</a:t>
            </a:r>
            <a:r>
              <a:rPr lang="de-DE" dirty="0"/>
              <a:t> et </a:t>
            </a:r>
            <a:r>
              <a:rPr lang="de-DE" dirty="0" err="1"/>
              <a:t>magnis</a:t>
            </a:r>
            <a:r>
              <a:rPr lang="de-DE" dirty="0"/>
              <a:t> </a:t>
            </a:r>
            <a:r>
              <a:rPr lang="de-DE" dirty="0" err="1"/>
              <a:t>dis</a:t>
            </a:r>
            <a:r>
              <a:rPr lang="de-DE" dirty="0"/>
              <a:t> </a:t>
            </a:r>
            <a:r>
              <a:rPr lang="de-DE" dirty="0" err="1"/>
              <a:t>parturient</a:t>
            </a:r>
            <a:r>
              <a:rPr lang="de-DE" dirty="0"/>
              <a:t> </a:t>
            </a:r>
            <a:r>
              <a:rPr lang="de-DE" dirty="0" err="1"/>
              <a:t>montes</a:t>
            </a:r>
            <a:r>
              <a:rPr lang="de-DE" dirty="0"/>
              <a:t>, </a:t>
            </a:r>
            <a:r>
              <a:rPr lang="de-DE" dirty="0" err="1"/>
              <a:t>nascetur</a:t>
            </a:r>
            <a:r>
              <a:rPr lang="de-DE" dirty="0"/>
              <a:t> </a:t>
            </a:r>
            <a:r>
              <a:rPr lang="de-DE" dirty="0" err="1"/>
              <a:t>ridiculus</a:t>
            </a:r>
            <a:r>
              <a:rPr lang="de-DE" dirty="0"/>
              <a:t> </a:t>
            </a:r>
            <a:r>
              <a:rPr lang="de-DE" dirty="0" err="1"/>
              <a:t>mus</a:t>
            </a:r>
            <a:r>
              <a:rPr lang="de-DE" dirty="0"/>
              <a:t>. </a:t>
            </a:r>
          </a:p>
          <a:p>
            <a:pPr marL="1143000" lvl="2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pPr>
            <a:r>
              <a:rPr lang="de-DE" dirty="0" err="1"/>
              <a:t>Donec</a:t>
            </a:r>
            <a:r>
              <a:rPr lang="de-DE" dirty="0"/>
              <a:t> </a:t>
            </a:r>
            <a:r>
              <a:rPr lang="de-DE" dirty="0" err="1"/>
              <a:t>quam</a:t>
            </a:r>
            <a:r>
              <a:rPr lang="de-DE" dirty="0"/>
              <a:t> </a:t>
            </a:r>
            <a:r>
              <a:rPr lang="de-DE" dirty="0" err="1"/>
              <a:t>felis</a:t>
            </a:r>
            <a:r>
              <a:rPr lang="de-DE" dirty="0"/>
              <a:t>, </a:t>
            </a:r>
            <a:r>
              <a:rPr lang="de-DE" dirty="0" err="1"/>
              <a:t>ultricies</a:t>
            </a:r>
            <a:r>
              <a:rPr lang="de-DE" dirty="0"/>
              <a:t> </a:t>
            </a:r>
            <a:r>
              <a:rPr lang="de-DE" dirty="0" err="1"/>
              <a:t>nec</a:t>
            </a:r>
            <a:r>
              <a:rPr lang="de-DE" dirty="0"/>
              <a:t>, </a:t>
            </a:r>
            <a:r>
              <a:rPr lang="de-DE" dirty="0" err="1"/>
              <a:t>pellentesque</a:t>
            </a:r>
            <a:r>
              <a:rPr lang="de-DE" dirty="0"/>
              <a:t> </a:t>
            </a:r>
            <a:r>
              <a:rPr lang="de-DE" dirty="0" err="1"/>
              <a:t>eu</a:t>
            </a:r>
            <a:r>
              <a:rPr lang="de-DE" dirty="0"/>
              <a:t>, </a:t>
            </a:r>
            <a:r>
              <a:rPr lang="de-DE" dirty="0" err="1"/>
              <a:t>pretium</a:t>
            </a:r>
            <a:r>
              <a:rPr lang="de-DE" dirty="0"/>
              <a:t> </a:t>
            </a:r>
            <a:r>
              <a:rPr lang="de-DE" dirty="0" err="1"/>
              <a:t>quis</a:t>
            </a:r>
            <a:r>
              <a:rPr lang="de-DE" dirty="0"/>
              <a:t>, </a:t>
            </a:r>
            <a:r>
              <a:rPr lang="de-DE" dirty="0" err="1"/>
              <a:t>sem</a:t>
            </a:r>
            <a:r>
              <a:rPr lang="de-DE" dirty="0"/>
              <a:t>. </a:t>
            </a:r>
            <a:r>
              <a:rPr lang="de-DE" dirty="0" err="1"/>
              <a:t>Nulla</a:t>
            </a:r>
            <a:r>
              <a:rPr lang="de-DE" dirty="0"/>
              <a:t> </a:t>
            </a:r>
            <a:r>
              <a:rPr lang="de-DE" dirty="0" err="1"/>
              <a:t>consequat</a:t>
            </a:r>
            <a:r>
              <a:rPr lang="de-DE" dirty="0"/>
              <a:t> </a:t>
            </a:r>
            <a:r>
              <a:rPr lang="de-DE" dirty="0" err="1"/>
              <a:t>massa</a:t>
            </a:r>
            <a:r>
              <a:rPr lang="de-DE" dirty="0"/>
              <a:t> </a:t>
            </a:r>
            <a:r>
              <a:rPr lang="de-DE" dirty="0" err="1"/>
              <a:t>quis</a:t>
            </a:r>
            <a:r>
              <a:rPr lang="de-DE" dirty="0"/>
              <a:t> </a:t>
            </a:r>
            <a:r>
              <a:rPr lang="de-DE" dirty="0" err="1"/>
              <a:t>enim</a:t>
            </a:r>
            <a:r>
              <a:rPr lang="de-DE" dirty="0"/>
              <a:t>. </a:t>
            </a:r>
            <a:r>
              <a:rPr lang="de-DE" dirty="0" err="1"/>
              <a:t>Donec</a:t>
            </a:r>
            <a:r>
              <a:rPr lang="de-DE" dirty="0"/>
              <a:t> </a:t>
            </a:r>
            <a:r>
              <a:rPr lang="de-DE" dirty="0" err="1"/>
              <a:t>pede</a:t>
            </a:r>
            <a:r>
              <a:rPr lang="de-DE" dirty="0"/>
              <a:t> </a:t>
            </a:r>
            <a:r>
              <a:rPr lang="de-DE" dirty="0" err="1"/>
              <a:t>justo</a:t>
            </a:r>
            <a:r>
              <a:rPr lang="de-DE" dirty="0"/>
              <a:t>, </a:t>
            </a:r>
            <a:r>
              <a:rPr lang="de-DE" dirty="0" err="1"/>
              <a:t>fringilla</a:t>
            </a:r>
            <a:r>
              <a:rPr lang="de-DE" dirty="0"/>
              <a:t> </a:t>
            </a:r>
            <a:r>
              <a:rPr lang="de-DE" dirty="0" err="1"/>
              <a:t>vel</a:t>
            </a:r>
            <a:r>
              <a:rPr lang="de-DE" dirty="0"/>
              <a:t>, </a:t>
            </a:r>
            <a:r>
              <a:rPr lang="de-DE" dirty="0" err="1"/>
              <a:t>aliquet</a:t>
            </a:r>
            <a:r>
              <a:rPr lang="de-DE" dirty="0"/>
              <a:t> </a:t>
            </a:r>
            <a:r>
              <a:rPr lang="de-DE" dirty="0" err="1"/>
              <a:t>nec</a:t>
            </a:r>
            <a:r>
              <a:rPr lang="de-DE" dirty="0"/>
              <a:t>.</a:t>
            </a:r>
          </a:p>
          <a:p>
            <a:pPr lvl="0"/>
            <a:r>
              <a:rPr lang="de-DE" dirty="0" err="1"/>
              <a:t>Vulputate</a:t>
            </a:r>
            <a:r>
              <a:rPr lang="de-DE" dirty="0"/>
              <a:t> </a:t>
            </a:r>
            <a:r>
              <a:rPr lang="de-DE" dirty="0" err="1"/>
              <a:t>eget</a:t>
            </a:r>
            <a:r>
              <a:rPr lang="de-DE" dirty="0"/>
              <a:t>, </a:t>
            </a:r>
            <a:r>
              <a:rPr lang="de-DE" dirty="0" err="1"/>
              <a:t>arcu</a:t>
            </a:r>
            <a:r>
              <a:rPr lang="de-DE" dirty="0"/>
              <a:t>. In </a:t>
            </a:r>
            <a:r>
              <a:rPr lang="de-DE" dirty="0" err="1"/>
              <a:t>enim</a:t>
            </a:r>
            <a:r>
              <a:rPr lang="de-DE" dirty="0"/>
              <a:t> </a:t>
            </a:r>
            <a:r>
              <a:rPr lang="de-DE" dirty="0" err="1"/>
              <a:t>justo</a:t>
            </a:r>
            <a:r>
              <a:rPr lang="de-DE" dirty="0"/>
              <a:t>, </a:t>
            </a:r>
            <a:r>
              <a:rPr lang="de-DE" dirty="0" err="1"/>
              <a:t>rhoncus</a:t>
            </a:r>
            <a:r>
              <a:rPr lang="de-DE" dirty="0"/>
              <a:t> </a:t>
            </a:r>
            <a:r>
              <a:rPr lang="de-DE" dirty="0" err="1"/>
              <a:t>ut</a:t>
            </a:r>
            <a:r>
              <a:rPr lang="de-DE" dirty="0"/>
              <a:t>, </a:t>
            </a:r>
            <a:r>
              <a:rPr lang="de-DE" dirty="0" err="1"/>
              <a:t>imperdiet</a:t>
            </a:r>
            <a:r>
              <a:rPr lang="de-DE" dirty="0"/>
              <a:t> a, </a:t>
            </a:r>
            <a:r>
              <a:rPr lang="de-DE" dirty="0" err="1"/>
              <a:t>venenatis</a:t>
            </a:r>
            <a:r>
              <a:rPr lang="de-DE" dirty="0"/>
              <a:t> </a:t>
            </a:r>
            <a:r>
              <a:rPr lang="de-DE" dirty="0" err="1"/>
              <a:t>vitae</a:t>
            </a:r>
            <a:r>
              <a:rPr lang="de-DE" dirty="0"/>
              <a:t>, </a:t>
            </a:r>
            <a:r>
              <a:rPr lang="de-DE" dirty="0" err="1"/>
              <a:t>justo</a:t>
            </a:r>
            <a:r>
              <a:rPr lang="de-DE" dirty="0"/>
              <a:t>. </a:t>
            </a:r>
            <a:r>
              <a:rPr lang="de-DE" dirty="0" err="1"/>
              <a:t>Nullam</a:t>
            </a:r>
            <a:r>
              <a:rPr lang="de-DE" dirty="0"/>
              <a:t> </a:t>
            </a:r>
            <a:r>
              <a:rPr lang="de-DE" dirty="0" err="1"/>
              <a:t>dictum</a:t>
            </a:r>
            <a:r>
              <a:rPr lang="de-DE" dirty="0"/>
              <a:t> </a:t>
            </a:r>
            <a:r>
              <a:rPr lang="de-DE" dirty="0" err="1"/>
              <a:t>felis</a:t>
            </a:r>
            <a:r>
              <a:rPr lang="de-DE" dirty="0"/>
              <a:t> </a:t>
            </a:r>
            <a:r>
              <a:rPr lang="de-DE" dirty="0" err="1"/>
              <a:t>eu</a:t>
            </a:r>
            <a:r>
              <a:rPr lang="de-DE" dirty="0"/>
              <a:t> </a:t>
            </a:r>
            <a:r>
              <a:rPr lang="de-DE" dirty="0" err="1"/>
              <a:t>pede</a:t>
            </a:r>
            <a:r>
              <a:rPr lang="de-DE" dirty="0"/>
              <a:t> </a:t>
            </a:r>
            <a:r>
              <a:rPr lang="de-DE" dirty="0" err="1"/>
              <a:t>mollis</a:t>
            </a:r>
            <a:r>
              <a:rPr lang="de-DE" dirty="0"/>
              <a:t> </a:t>
            </a:r>
            <a:r>
              <a:rPr lang="de-DE" dirty="0" err="1"/>
              <a:t>pretium</a:t>
            </a:r>
            <a:r>
              <a:rPr lang="de-DE" dirty="0"/>
              <a:t>. Integer </a:t>
            </a:r>
            <a:r>
              <a:rPr lang="de-DE" dirty="0" err="1"/>
              <a:t>tincidunt</a:t>
            </a:r>
            <a:r>
              <a:rPr lang="de-DE" dirty="0"/>
              <a:t>. </a:t>
            </a:r>
          </a:p>
          <a:p>
            <a:pPr lvl="0"/>
            <a:r>
              <a:rPr lang="de-DE" dirty="0" err="1"/>
              <a:t>Cras</a:t>
            </a:r>
            <a:r>
              <a:rPr lang="de-DE" dirty="0"/>
              <a:t> </a:t>
            </a:r>
            <a:r>
              <a:rPr lang="de-DE" dirty="0" err="1"/>
              <a:t>dapibus</a:t>
            </a:r>
            <a:r>
              <a:rPr lang="de-DE" dirty="0"/>
              <a:t>. </a:t>
            </a:r>
            <a:r>
              <a:rPr lang="de-DE" dirty="0" err="1"/>
              <a:t>Vivamus</a:t>
            </a:r>
            <a:r>
              <a:rPr lang="de-DE" dirty="0"/>
              <a:t> </a:t>
            </a:r>
            <a:r>
              <a:rPr lang="de-DE" dirty="0" err="1"/>
              <a:t>elementum</a:t>
            </a:r>
            <a:r>
              <a:rPr lang="de-DE" dirty="0"/>
              <a:t> </a:t>
            </a:r>
            <a:r>
              <a:rPr lang="de-DE" dirty="0" err="1"/>
              <a:t>semper</a:t>
            </a:r>
            <a:r>
              <a:rPr lang="de-DE" dirty="0"/>
              <a:t> </a:t>
            </a:r>
            <a:r>
              <a:rPr lang="de-DE" dirty="0" err="1"/>
              <a:t>nisi</a:t>
            </a:r>
            <a:r>
              <a:rPr lang="de-DE" dirty="0"/>
              <a:t>. </a:t>
            </a:r>
            <a:r>
              <a:rPr lang="de-DE" dirty="0" err="1"/>
              <a:t>Aenean</a:t>
            </a:r>
            <a:r>
              <a:rPr lang="de-DE" dirty="0"/>
              <a:t> </a:t>
            </a:r>
            <a:r>
              <a:rPr lang="de-DE" dirty="0" err="1"/>
              <a:t>vulputate</a:t>
            </a:r>
            <a:r>
              <a:rPr lang="de-DE" dirty="0"/>
              <a:t> </a:t>
            </a:r>
            <a:r>
              <a:rPr lang="de-DE" dirty="0" err="1"/>
              <a:t>eleifend</a:t>
            </a:r>
            <a:r>
              <a:rPr lang="de-DE" dirty="0"/>
              <a:t> </a:t>
            </a:r>
            <a:r>
              <a:rPr lang="de-DE" dirty="0" err="1"/>
              <a:t>tellus</a:t>
            </a:r>
            <a:r>
              <a:rPr lang="de-DE" dirty="0"/>
              <a:t>. </a:t>
            </a:r>
          </a:p>
        </p:txBody>
      </p:sp>
    </p:spTree>
    <p:extLst>
      <p:ext uri="{BB962C8B-B14F-4D97-AF65-F5344CB8AC3E}">
        <p14:creationId xmlns:p14="http://schemas.microsoft.com/office/powerpoint/2010/main" val="1474823443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9_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Grafik 2">
            <a:extLst>
              <a:ext uri="{FF2B5EF4-FFF2-40B4-BE49-F238E27FC236}">
                <a16:creationId xmlns:a16="http://schemas.microsoft.com/office/drawing/2014/main" id="{8BED836B-0442-EB41-BDEB-E5B35B47B2D7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-5884" y="4763"/>
            <a:ext cx="12192000" cy="2457450"/>
          </a:xfrm>
          <a:prstGeom prst="rect">
            <a:avLst/>
          </a:prstGeom>
        </p:spPr>
      </p:pic>
      <p:pic>
        <p:nvPicPr>
          <p:cNvPr id="6" name="Grafik 5">
            <a:extLst>
              <a:ext uri="{FF2B5EF4-FFF2-40B4-BE49-F238E27FC236}">
                <a16:creationId xmlns:a16="http://schemas.microsoft.com/office/drawing/2014/main" id="{352D8C97-2AEC-D14D-98DA-A72D8D7ADD3E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3" name="Textplatzhalter 12">
            <a:extLst>
              <a:ext uri="{FF2B5EF4-FFF2-40B4-BE49-F238E27FC236}">
                <a16:creationId xmlns:a16="http://schemas.microsoft.com/office/drawing/2014/main" id="{E87E73B4-647A-8747-A684-7F670BDE6FFA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1235075" y="620712"/>
            <a:ext cx="9721850" cy="1656143"/>
          </a:xfrm>
          <a:prstGeom prst="rect">
            <a:avLst/>
          </a:prstGeom>
        </p:spPr>
        <p:txBody>
          <a:bodyPr anchor="t"/>
          <a:lstStyle>
            <a:lvl1pPr>
              <a:defRPr sz="4000" b="1" i="0" baseline="0">
                <a:solidFill>
                  <a:schemeClr val="bg1"/>
                </a:solidFill>
                <a:latin typeface="+mj-lt"/>
              </a:defRPr>
            </a:lvl1pPr>
          </a:lstStyle>
          <a:p>
            <a:pPr lvl="0"/>
            <a:r>
              <a:rPr lang="de-DE" dirty="0"/>
              <a:t>Title Headline</a:t>
            </a:r>
          </a:p>
        </p:txBody>
      </p:sp>
      <p:sp>
        <p:nvSpPr>
          <p:cNvPr id="9" name="Textplatzhalter 13">
            <a:extLst>
              <a:ext uri="{FF2B5EF4-FFF2-40B4-BE49-F238E27FC236}">
                <a16:creationId xmlns:a16="http://schemas.microsoft.com/office/drawing/2014/main" id="{E73DE95D-D5B4-407C-9D7A-43BFD9D56B55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235075" y="2783522"/>
            <a:ext cx="9721850" cy="3453765"/>
          </a:xfrm>
          <a:prstGeom prst="rect">
            <a:avLst/>
          </a:prstGeom>
        </p:spPr>
        <p:txBody>
          <a:bodyPr anchor="t"/>
          <a:lstStyle>
            <a:lvl1pPr marL="342900" indent="-342900">
              <a:buFont typeface="Arial" panose="020B0604020202020204" pitchFamily="34" charset="0"/>
              <a:buChar char="•"/>
              <a:defRPr sz="2000" b="0" i="0" baseline="0">
                <a:solidFill>
                  <a:schemeClr val="tx1"/>
                </a:solidFill>
                <a:latin typeface="+mn-lt"/>
              </a:defRPr>
            </a:lvl1pPr>
            <a:lvl2pPr>
              <a:defRPr lang="de-DE" sz="2000" b="0" i="0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>
              <a:defRPr lang="de-DE" sz="2000" b="0" i="0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>
              <a:defRPr sz="3000" b="0" i="0">
                <a:latin typeface="Helvetica Light" panose="020B0403020202020204" pitchFamily="34" charset="0"/>
              </a:defRPr>
            </a:lvl4pPr>
            <a:lvl5pPr>
              <a:defRPr sz="3000" b="0" i="0">
                <a:latin typeface="Helvetica Light" panose="020B0403020202020204" pitchFamily="34" charset="0"/>
              </a:defRPr>
            </a:lvl5pPr>
          </a:lstStyle>
          <a:p>
            <a:pPr lvl="0"/>
            <a:r>
              <a:rPr lang="de-DE" dirty="0" err="1"/>
              <a:t>Lorem</a:t>
            </a:r>
            <a:r>
              <a:rPr lang="de-DE" dirty="0"/>
              <a:t> </a:t>
            </a:r>
            <a:r>
              <a:rPr lang="de-DE" dirty="0" err="1"/>
              <a:t>ipsum</a:t>
            </a:r>
            <a:r>
              <a:rPr lang="de-DE" dirty="0"/>
              <a:t> </a:t>
            </a:r>
            <a:r>
              <a:rPr lang="de-DE" dirty="0" err="1"/>
              <a:t>dolor</a:t>
            </a:r>
            <a:r>
              <a:rPr lang="de-DE" dirty="0"/>
              <a:t> </a:t>
            </a:r>
            <a:r>
              <a:rPr lang="de-DE" dirty="0" err="1"/>
              <a:t>sit</a:t>
            </a:r>
            <a:r>
              <a:rPr lang="de-DE" dirty="0"/>
              <a:t> </a:t>
            </a:r>
            <a:r>
              <a:rPr lang="de-DE" dirty="0" err="1"/>
              <a:t>amet</a:t>
            </a:r>
            <a:r>
              <a:rPr lang="de-DE" dirty="0"/>
              <a:t>, </a:t>
            </a:r>
            <a:r>
              <a:rPr lang="de-DE" dirty="0" err="1"/>
              <a:t>consectetuer</a:t>
            </a:r>
            <a:r>
              <a:rPr lang="de-DE" dirty="0"/>
              <a:t> </a:t>
            </a:r>
            <a:r>
              <a:rPr lang="de-DE" dirty="0" err="1"/>
              <a:t>adipiscing</a:t>
            </a:r>
            <a:r>
              <a:rPr lang="de-DE" dirty="0"/>
              <a:t> </a:t>
            </a:r>
            <a:r>
              <a:rPr lang="de-DE" dirty="0" err="1"/>
              <a:t>elit</a:t>
            </a:r>
            <a:r>
              <a:rPr lang="de-DE" dirty="0"/>
              <a:t>.</a:t>
            </a:r>
          </a:p>
          <a:p>
            <a:pPr lvl="1"/>
            <a:r>
              <a:rPr lang="de-DE" dirty="0"/>
              <a:t>Aenean commodo ligula eget dolor. </a:t>
            </a:r>
            <a:r>
              <a:rPr lang="de-DE" dirty="0" err="1"/>
              <a:t>Aenean</a:t>
            </a:r>
            <a:r>
              <a:rPr lang="de-DE" dirty="0"/>
              <a:t> </a:t>
            </a:r>
            <a:r>
              <a:rPr lang="de-DE" dirty="0" err="1"/>
              <a:t>massa</a:t>
            </a:r>
            <a:r>
              <a:rPr lang="de-DE" dirty="0"/>
              <a:t>. Cum </a:t>
            </a:r>
            <a:r>
              <a:rPr lang="de-DE" dirty="0" err="1"/>
              <a:t>sociis</a:t>
            </a:r>
            <a:r>
              <a:rPr lang="de-DE" dirty="0"/>
              <a:t> </a:t>
            </a:r>
            <a:r>
              <a:rPr lang="de-DE" dirty="0" err="1"/>
              <a:t>natoque</a:t>
            </a:r>
            <a:r>
              <a:rPr lang="de-DE" dirty="0"/>
              <a:t> </a:t>
            </a:r>
            <a:r>
              <a:rPr lang="de-DE" dirty="0" err="1"/>
              <a:t>penatibus</a:t>
            </a:r>
            <a:r>
              <a:rPr lang="de-DE" dirty="0"/>
              <a:t> et </a:t>
            </a:r>
            <a:r>
              <a:rPr lang="de-DE" dirty="0" err="1"/>
              <a:t>magnis</a:t>
            </a:r>
            <a:r>
              <a:rPr lang="de-DE" dirty="0"/>
              <a:t> </a:t>
            </a:r>
            <a:r>
              <a:rPr lang="de-DE" dirty="0" err="1"/>
              <a:t>dis</a:t>
            </a:r>
            <a:r>
              <a:rPr lang="de-DE" dirty="0"/>
              <a:t> </a:t>
            </a:r>
            <a:r>
              <a:rPr lang="de-DE" dirty="0" err="1"/>
              <a:t>parturient</a:t>
            </a:r>
            <a:r>
              <a:rPr lang="de-DE" dirty="0"/>
              <a:t> </a:t>
            </a:r>
            <a:r>
              <a:rPr lang="de-DE" dirty="0" err="1"/>
              <a:t>montes</a:t>
            </a:r>
            <a:r>
              <a:rPr lang="de-DE" dirty="0"/>
              <a:t>, </a:t>
            </a:r>
            <a:r>
              <a:rPr lang="de-DE" dirty="0" err="1"/>
              <a:t>nascetur</a:t>
            </a:r>
            <a:r>
              <a:rPr lang="de-DE" dirty="0"/>
              <a:t> </a:t>
            </a:r>
            <a:r>
              <a:rPr lang="de-DE" dirty="0" err="1"/>
              <a:t>ridiculus</a:t>
            </a:r>
            <a:r>
              <a:rPr lang="de-DE" dirty="0"/>
              <a:t> </a:t>
            </a:r>
            <a:r>
              <a:rPr lang="de-DE" dirty="0" err="1"/>
              <a:t>mus</a:t>
            </a:r>
            <a:r>
              <a:rPr lang="de-DE" dirty="0"/>
              <a:t>. </a:t>
            </a:r>
          </a:p>
          <a:p>
            <a:pPr marL="1143000" lvl="2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pPr>
            <a:r>
              <a:rPr lang="de-DE" dirty="0" err="1"/>
              <a:t>Donec</a:t>
            </a:r>
            <a:r>
              <a:rPr lang="de-DE" dirty="0"/>
              <a:t> </a:t>
            </a:r>
            <a:r>
              <a:rPr lang="de-DE" dirty="0" err="1"/>
              <a:t>quam</a:t>
            </a:r>
            <a:r>
              <a:rPr lang="de-DE" dirty="0"/>
              <a:t> </a:t>
            </a:r>
            <a:r>
              <a:rPr lang="de-DE" dirty="0" err="1"/>
              <a:t>felis</a:t>
            </a:r>
            <a:r>
              <a:rPr lang="de-DE" dirty="0"/>
              <a:t>, </a:t>
            </a:r>
            <a:r>
              <a:rPr lang="de-DE" dirty="0" err="1"/>
              <a:t>ultricies</a:t>
            </a:r>
            <a:r>
              <a:rPr lang="de-DE" dirty="0"/>
              <a:t> </a:t>
            </a:r>
            <a:r>
              <a:rPr lang="de-DE" dirty="0" err="1"/>
              <a:t>nec</a:t>
            </a:r>
            <a:r>
              <a:rPr lang="de-DE" dirty="0"/>
              <a:t>, </a:t>
            </a:r>
            <a:r>
              <a:rPr lang="de-DE" dirty="0" err="1"/>
              <a:t>pellentesque</a:t>
            </a:r>
            <a:r>
              <a:rPr lang="de-DE" dirty="0"/>
              <a:t> </a:t>
            </a:r>
            <a:r>
              <a:rPr lang="de-DE" dirty="0" err="1"/>
              <a:t>eu</a:t>
            </a:r>
            <a:r>
              <a:rPr lang="de-DE" dirty="0"/>
              <a:t>, </a:t>
            </a:r>
            <a:r>
              <a:rPr lang="de-DE" dirty="0" err="1"/>
              <a:t>pretium</a:t>
            </a:r>
            <a:r>
              <a:rPr lang="de-DE" dirty="0"/>
              <a:t> </a:t>
            </a:r>
            <a:r>
              <a:rPr lang="de-DE" dirty="0" err="1"/>
              <a:t>quis</a:t>
            </a:r>
            <a:r>
              <a:rPr lang="de-DE" dirty="0"/>
              <a:t>, </a:t>
            </a:r>
            <a:r>
              <a:rPr lang="de-DE" dirty="0" err="1"/>
              <a:t>sem</a:t>
            </a:r>
            <a:r>
              <a:rPr lang="de-DE" dirty="0"/>
              <a:t>. </a:t>
            </a:r>
            <a:r>
              <a:rPr lang="de-DE" dirty="0" err="1"/>
              <a:t>Nulla</a:t>
            </a:r>
            <a:r>
              <a:rPr lang="de-DE" dirty="0"/>
              <a:t> </a:t>
            </a:r>
            <a:r>
              <a:rPr lang="de-DE" dirty="0" err="1"/>
              <a:t>consequat</a:t>
            </a:r>
            <a:r>
              <a:rPr lang="de-DE" dirty="0"/>
              <a:t> </a:t>
            </a:r>
            <a:r>
              <a:rPr lang="de-DE" dirty="0" err="1"/>
              <a:t>massa</a:t>
            </a:r>
            <a:r>
              <a:rPr lang="de-DE" dirty="0"/>
              <a:t> </a:t>
            </a:r>
            <a:r>
              <a:rPr lang="de-DE" dirty="0" err="1"/>
              <a:t>quis</a:t>
            </a:r>
            <a:r>
              <a:rPr lang="de-DE" dirty="0"/>
              <a:t> </a:t>
            </a:r>
            <a:r>
              <a:rPr lang="de-DE" dirty="0" err="1"/>
              <a:t>enim</a:t>
            </a:r>
            <a:r>
              <a:rPr lang="de-DE" dirty="0"/>
              <a:t>. </a:t>
            </a:r>
            <a:r>
              <a:rPr lang="de-DE" dirty="0" err="1"/>
              <a:t>Donec</a:t>
            </a:r>
            <a:r>
              <a:rPr lang="de-DE" dirty="0"/>
              <a:t> </a:t>
            </a:r>
            <a:r>
              <a:rPr lang="de-DE" dirty="0" err="1"/>
              <a:t>pede</a:t>
            </a:r>
            <a:r>
              <a:rPr lang="de-DE" dirty="0"/>
              <a:t> </a:t>
            </a:r>
            <a:r>
              <a:rPr lang="de-DE" dirty="0" err="1"/>
              <a:t>justo</a:t>
            </a:r>
            <a:r>
              <a:rPr lang="de-DE" dirty="0"/>
              <a:t>, </a:t>
            </a:r>
            <a:r>
              <a:rPr lang="de-DE" dirty="0" err="1"/>
              <a:t>fringilla</a:t>
            </a:r>
            <a:r>
              <a:rPr lang="de-DE" dirty="0"/>
              <a:t> </a:t>
            </a:r>
            <a:r>
              <a:rPr lang="de-DE" dirty="0" err="1"/>
              <a:t>vel</a:t>
            </a:r>
            <a:r>
              <a:rPr lang="de-DE" dirty="0"/>
              <a:t>, </a:t>
            </a:r>
            <a:r>
              <a:rPr lang="de-DE" dirty="0" err="1"/>
              <a:t>aliquet</a:t>
            </a:r>
            <a:r>
              <a:rPr lang="de-DE" dirty="0"/>
              <a:t> </a:t>
            </a:r>
            <a:r>
              <a:rPr lang="de-DE" dirty="0" err="1"/>
              <a:t>nec</a:t>
            </a:r>
            <a:r>
              <a:rPr lang="de-DE" dirty="0"/>
              <a:t>.</a:t>
            </a:r>
          </a:p>
          <a:p>
            <a:pPr lvl="0"/>
            <a:r>
              <a:rPr lang="de-DE" dirty="0" err="1"/>
              <a:t>Vulputate</a:t>
            </a:r>
            <a:r>
              <a:rPr lang="de-DE" dirty="0"/>
              <a:t> </a:t>
            </a:r>
            <a:r>
              <a:rPr lang="de-DE" dirty="0" err="1"/>
              <a:t>eget</a:t>
            </a:r>
            <a:r>
              <a:rPr lang="de-DE" dirty="0"/>
              <a:t>, </a:t>
            </a:r>
            <a:r>
              <a:rPr lang="de-DE" dirty="0" err="1"/>
              <a:t>arcu</a:t>
            </a:r>
            <a:r>
              <a:rPr lang="de-DE" dirty="0"/>
              <a:t>. In </a:t>
            </a:r>
            <a:r>
              <a:rPr lang="de-DE" dirty="0" err="1"/>
              <a:t>enim</a:t>
            </a:r>
            <a:r>
              <a:rPr lang="de-DE" dirty="0"/>
              <a:t> </a:t>
            </a:r>
            <a:r>
              <a:rPr lang="de-DE" dirty="0" err="1"/>
              <a:t>justo</a:t>
            </a:r>
            <a:r>
              <a:rPr lang="de-DE" dirty="0"/>
              <a:t>, </a:t>
            </a:r>
            <a:r>
              <a:rPr lang="de-DE" dirty="0" err="1"/>
              <a:t>rhoncus</a:t>
            </a:r>
            <a:r>
              <a:rPr lang="de-DE" dirty="0"/>
              <a:t> </a:t>
            </a:r>
            <a:r>
              <a:rPr lang="de-DE" dirty="0" err="1"/>
              <a:t>ut</a:t>
            </a:r>
            <a:r>
              <a:rPr lang="de-DE" dirty="0"/>
              <a:t>, </a:t>
            </a:r>
            <a:r>
              <a:rPr lang="de-DE" dirty="0" err="1"/>
              <a:t>imperdiet</a:t>
            </a:r>
            <a:r>
              <a:rPr lang="de-DE" dirty="0"/>
              <a:t> a, </a:t>
            </a:r>
            <a:r>
              <a:rPr lang="de-DE" dirty="0" err="1"/>
              <a:t>venenatis</a:t>
            </a:r>
            <a:r>
              <a:rPr lang="de-DE" dirty="0"/>
              <a:t> </a:t>
            </a:r>
            <a:r>
              <a:rPr lang="de-DE" dirty="0" err="1"/>
              <a:t>vitae</a:t>
            </a:r>
            <a:r>
              <a:rPr lang="de-DE" dirty="0"/>
              <a:t>, </a:t>
            </a:r>
            <a:r>
              <a:rPr lang="de-DE" dirty="0" err="1"/>
              <a:t>justo</a:t>
            </a:r>
            <a:r>
              <a:rPr lang="de-DE" dirty="0"/>
              <a:t>. </a:t>
            </a:r>
            <a:r>
              <a:rPr lang="de-DE" dirty="0" err="1"/>
              <a:t>Nullam</a:t>
            </a:r>
            <a:r>
              <a:rPr lang="de-DE" dirty="0"/>
              <a:t> </a:t>
            </a:r>
            <a:r>
              <a:rPr lang="de-DE" dirty="0" err="1"/>
              <a:t>dictum</a:t>
            </a:r>
            <a:r>
              <a:rPr lang="de-DE" dirty="0"/>
              <a:t> </a:t>
            </a:r>
            <a:r>
              <a:rPr lang="de-DE" dirty="0" err="1"/>
              <a:t>felis</a:t>
            </a:r>
            <a:r>
              <a:rPr lang="de-DE" dirty="0"/>
              <a:t> </a:t>
            </a:r>
            <a:r>
              <a:rPr lang="de-DE" dirty="0" err="1"/>
              <a:t>eu</a:t>
            </a:r>
            <a:r>
              <a:rPr lang="de-DE" dirty="0"/>
              <a:t> </a:t>
            </a:r>
            <a:r>
              <a:rPr lang="de-DE" dirty="0" err="1"/>
              <a:t>pede</a:t>
            </a:r>
            <a:r>
              <a:rPr lang="de-DE" dirty="0"/>
              <a:t> </a:t>
            </a:r>
            <a:r>
              <a:rPr lang="de-DE" dirty="0" err="1"/>
              <a:t>mollis</a:t>
            </a:r>
            <a:r>
              <a:rPr lang="de-DE" dirty="0"/>
              <a:t> </a:t>
            </a:r>
            <a:r>
              <a:rPr lang="de-DE" dirty="0" err="1"/>
              <a:t>pretium</a:t>
            </a:r>
            <a:r>
              <a:rPr lang="de-DE" dirty="0"/>
              <a:t>. Integer </a:t>
            </a:r>
            <a:r>
              <a:rPr lang="de-DE" dirty="0" err="1"/>
              <a:t>tincidunt</a:t>
            </a:r>
            <a:r>
              <a:rPr lang="de-DE" dirty="0"/>
              <a:t>. </a:t>
            </a:r>
          </a:p>
          <a:p>
            <a:pPr lvl="0"/>
            <a:r>
              <a:rPr lang="de-DE" dirty="0" err="1"/>
              <a:t>Cras</a:t>
            </a:r>
            <a:r>
              <a:rPr lang="de-DE" dirty="0"/>
              <a:t> </a:t>
            </a:r>
            <a:r>
              <a:rPr lang="de-DE" dirty="0" err="1"/>
              <a:t>dapibus</a:t>
            </a:r>
            <a:r>
              <a:rPr lang="de-DE" dirty="0"/>
              <a:t>. </a:t>
            </a:r>
            <a:r>
              <a:rPr lang="de-DE" dirty="0" err="1"/>
              <a:t>Vivamus</a:t>
            </a:r>
            <a:r>
              <a:rPr lang="de-DE" dirty="0"/>
              <a:t> </a:t>
            </a:r>
            <a:r>
              <a:rPr lang="de-DE" dirty="0" err="1"/>
              <a:t>elementum</a:t>
            </a:r>
            <a:r>
              <a:rPr lang="de-DE" dirty="0"/>
              <a:t> </a:t>
            </a:r>
            <a:r>
              <a:rPr lang="de-DE" dirty="0" err="1"/>
              <a:t>semper</a:t>
            </a:r>
            <a:r>
              <a:rPr lang="de-DE" dirty="0"/>
              <a:t> </a:t>
            </a:r>
            <a:r>
              <a:rPr lang="de-DE" dirty="0" err="1"/>
              <a:t>nisi</a:t>
            </a:r>
            <a:r>
              <a:rPr lang="de-DE" dirty="0"/>
              <a:t>. </a:t>
            </a:r>
            <a:r>
              <a:rPr lang="de-DE" dirty="0" err="1"/>
              <a:t>Aenean</a:t>
            </a:r>
            <a:r>
              <a:rPr lang="de-DE" dirty="0"/>
              <a:t> </a:t>
            </a:r>
            <a:r>
              <a:rPr lang="de-DE" dirty="0" err="1"/>
              <a:t>vulputate</a:t>
            </a:r>
            <a:r>
              <a:rPr lang="de-DE" dirty="0"/>
              <a:t> </a:t>
            </a:r>
            <a:r>
              <a:rPr lang="de-DE" dirty="0" err="1"/>
              <a:t>eleifend</a:t>
            </a:r>
            <a:r>
              <a:rPr lang="de-DE" dirty="0"/>
              <a:t> </a:t>
            </a:r>
            <a:r>
              <a:rPr lang="de-DE" dirty="0" err="1"/>
              <a:t>tellus</a:t>
            </a:r>
            <a:r>
              <a:rPr lang="de-DE" dirty="0"/>
              <a:t>. </a:t>
            </a:r>
          </a:p>
        </p:txBody>
      </p:sp>
    </p:spTree>
    <p:extLst>
      <p:ext uri="{BB962C8B-B14F-4D97-AF65-F5344CB8AC3E}">
        <p14:creationId xmlns:p14="http://schemas.microsoft.com/office/powerpoint/2010/main" val="2606974558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1_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Grafik 2">
            <a:extLst>
              <a:ext uri="{FF2B5EF4-FFF2-40B4-BE49-F238E27FC236}">
                <a16:creationId xmlns:a16="http://schemas.microsoft.com/office/drawing/2014/main" id="{8BED836B-0442-EB41-BDEB-E5B35B47B2D7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0"/>
            <a:ext cx="12186116" cy="2457450"/>
          </a:xfrm>
          <a:prstGeom prst="rect">
            <a:avLst/>
          </a:prstGeom>
        </p:spPr>
      </p:pic>
      <p:pic>
        <p:nvPicPr>
          <p:cNvPr id="6" name="Grafik 5">
            <a:extLst>
              <a:ext uri="{FF2B5EF4-FFF2-40B4-BE49-F238E27FC236}">
                <a16:creationId xmlns:a16="http://schemas.microsoft.com/office/drawing/2014/main" id="{DAF57232-4B59-0C4C-942B-DD69B09ECE01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3" name="Textplatzhalter 12">
            <a:extLst>
              <a:ext uri="{FF2B5EF4-FFF2-40B4-BE49-F238E27FC236}">
                <a16:creationId xmlns:a16="http://schemas.microsoft.com/office/drawing/2014/main" id="{E87E73B4-647A-8747-A684-7F670BDE6FFA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1235075" y="620712"/>
            <a:ext cx="9721850" cy="1656143"/>
          </a:xfrm>
          <a:prstGeom prst="rect">
            <a:avLst/>
          </a:prstGeom>
        </p:spPr>
        <p:txBody>
          <a:bodyPr anchor="t"/>
          <a:lstStyle>
            <a:lvl1pPr>
              <a:defRPr sz="4000" b="1" i="0" baseline="0">
                <a:solidFill>
                  <a:schemeClr val="bg1"/>
                </a:solidFill>
                <a:latin typeface="+mj-lt"/>
              </a:defRPr>
            </a:lvl1pPr>
          </a:lstStyle>
          <a:p>
            <a:pPr lvl="0"/>
            <a:r>
              <a:rPr lang="de-DE" dirty="0"/>
              <a:t>Title Headline</a:t>
            </a:r>
          </a:p>
        </p:txBody>
      </p:sp>
      <p:sp>
        <p:nvSpPr>
          <p:cNvPr id="9" name="Textplatzhalter 13">
            <a:extLst>
              <a:ext uri="{FF2B5EF4-FFF2-40B4-BE49-F238E27FC236}">
                <a16:creationId xmlns:a16="http://schemas.microsoft.com/office/drawing/2014/main" id="{580DE88B-EB8B-4022-AAA8-CDCBB0AAFFE3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235075" y="2783522"/>
            <a:ext cx="9721850" cy="3453765"/>
          </a:xfrm>
          <a:prstGeom prst="rect">
            <a:avLst/>
          </a:prstGeom>
        </p:spPr>
        <p:txBody>
          <a:bodyPr anchor="t"/>
          <a:lstStyle>
            <a:lvl1pPr marL="342900" indent="-342900">
              <a:buFont typeface="Arial" panose="020B0604020202020204" pitchFamily="34" charset="0"/>
              <a:buChar char="•"/>
              <a:defRPr sz="2000" b="0" i="0" baseline="0">
                <a:solidFill>
                  <a:schemeClr val="tx1"/>
                </a:solidFill>
                <a:latin typeface="+mn-lt"/>
              </a:defRPr>
            </a:lvl1pPr>
            <a:lvl2pPr>
              <a:defRPr lang="de-DE" sz="2000" b="0" i="0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>
              <a:defRPr lang="de-DE" sz="2000" b="0" i="0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>
              <a:defRPr sz="3000" b="0" i="0">
                <a:latin typeface="Helvetica Light" panose="020B0403020202020204" pitchFamily="34" charset="0"/>
              </a:defRPr>
            </a:lvl4pPr>
            <a:lvl5pPr>
              <a:defRPr sz="3000" b="0" i="0">
                <a:latin typeface="Helvetica Light" panose="020B0403020202020204" pitchFamily="34" charset="0"/>
              </a:defRPr>
            </a:lvl5pPr>
          </a:lstStyle>
          <a:p>
            <a:pPr lvl="0"/>
            <a:r>
              <a:rPr lang="de-DE" dirty="0" err="1"/>
              <a:t>Lorem</a:t>
            </a:r>
            <a:r>
              <a:rPr lang="de-DE" dirty="0"/>
              <a:t> </a:t>
            </a:r>
            <a:r>
              <a:rPr lang="de-DE" dirty="0" err="1"/>
              <a:t>ipsum</a:t>
            </a:r>
            <a:r>
              <a:rPr lang="de-DE" dirty="0"/>
              <a:t> </a:t>
            </a:r>
            <a:r>
              <a:rPr lang="de-DE" dirty="0" err="1"/>
              <a:t>dolor</a:t>
            </a:r>
            <a:r>
              <a:rPr lang="de-DE" dirty="0"/>
              <a:t> </a:t>
            </a:r>
            <a:r>
              <a:rPr lang="de-DE" dirty="0" err="1"/>
              <a:t>sit</a:t>
            </a:r>
            <a:r>
              <a:rPr lang="de-DE" dirty="0"/>
              <a:t> </a:t>
            </a:r>
            <a:r>
              <a:rPr lang="de-DE" dirty="0" err="1"/>
              <a:t>amet</a:t>
            </a:r>
            <a:r>
              <a:rPr lang="de-DE" dirty="0"/>
              <a:t>, </a:t>
            </a:r>
            <a:r>
              <a:rPr lang="de-DE" dirty="0" err="1"/>
              <a:t>consectetuer</a:t>
            </a:r>
            <a:r>
              <a:rPr lang="de-DE" dirty="0"/>
              <a:t> </a:t>
            </a:r>
            <a:r>
              <a:rPr lang="de-DE" dirty="0" err="1"/>
              <a:t>adipiscing</a:t>
            </a:r>
            <a:r>
              <a:rPr lang="de-DE" dirty="0"/>
              <a:t> </a:t>
            </a:r>
            <a:r>
              <a:rPr lang="de-DE" dirty="0" err="1"/>
              <a:t>elit</a:t>
            </a:r>
            <a:r>
              <a:rPr lang="de-DE" dirty="0"/>
              <a:t>.</a:t>
            </a:r>
          </a:p>
          <a:p>
            <a:pPr lvl="1"/>
            <a:r>
              <a:rPr lang="de-DE" dirty="0"/>
              <a:t>Aenean commodo ligula eget dolor. </a:t>
            </a:r>
            <a:r>
              <a:rPr lang="de-DE" dirty="0" err="1"/>
              <a:t>Aenean</a:t>
            </a:r>
            <a:r>
              <a:rPr lang="de-DE" dirty="0"/>
              <a:t> </a:t>
            </a:r>
            <a:r>
              <a:rPr lang="de-DE" dirty="0" err="1"/>
              <a:t>massa</a:t>
            </a:r>
            <a:r>
              <a:rPr lang="de-DE" dirty="0"/>
              <a:t>. Cum </a:t>
            </a:r>
            <a:r>
              <a:rPr lang="de-DE" dirty="0" err="1"/>
              <a:t>sociis</a:t>
            </a:r>
            <a:r>
              <a:rPr lang="de-DE" dirty="0"/>
              <a:t> </a:t>
            </a:r>
            <a:r>
              <a:rPr lang="de-DE" dirty="0" err="1"/>
              <a:t>natoque</a:t>
            </a:r>
            <a:r>
              <a:rPr lang="de-DE" dirty="0"/>
              <a:t> </a:t>
            </a:r>
            <a:r>
              <a:rPr lang="de-DE" dirty="0" err="1"/>
              <a:t>penatibus</a:t>
            </a:r>
            <a:r>
              <a:rPr lang="de-DE" dirty="0"/>
              <a:t> et </a:t>
            </a:r>
            <a:r>
              <a:rPr lang="de-DE" dirty="0" err="1"/>
              <a:t>magnis</a:t>
            </a:r>
            <a:r>
              <a:rPr lang="de-DE" dirty="0"/>
              <a:t> </a:t>
            </a:r>
            <a:r>
              <a:rPr lang="de-DE" dirty="0" err="1"/>
              <a:t>dis</a:t>
            </a:r>
            <a:r>
              <a:rPr lang="de-DE" dirty="0"/>
              <a:t> </a:t>
            </a:r>
            <a:r>
              <a:rPr lang="de-DE" dirty="0" err="1"/>
              <a:t>parturient</a:t>
            </a:r>
            <a:r>
              <a:rPr lang="de-DE" dirty="0"/>
              <a:t> </a:t>
            </a:r>
            <a:r>
              <a:rPr lang="de-DE" dirty="0" err="1"/>
              <a:t>montes</a:t>
            </a:r>
            <a:r>
              <a:rPr lang="de-DE" dirty="0"/>
              <a:t>, </a:t>
            </a:r>
            <a:r>
              <a:rPr lang="de-DE" dirty="0" err="1"/>
              <a:t>nascetur</a:t>
            </a:r>
            <a:r>
              <a:rPr lang="de-DE" dirty="0"/>
              <a:t> </a:t>
            </a:r>
            <a:r>
              <a:rPr lang="de-DE" dirty="0" err="1"/>
              <a:t>ridiculus</a:t>
            </a:r>
            <a:r>
              <a:rPr lang="de-DE" dirty="0"/>
              <a:t> </a:t>
            </a:r>
            <a:r>
              <a:rPr lang="de-DE" dirty="0" err="1"/>
              <a:t>mus</a:t>
            </a:r>
            <a:r>
              <a:rPr lang="de-DE" dirty="0"/>
              <a:t>. </a:t>
            </a:r>
          </a:p>
          <a:p>
            <a:pPr marL="1143000" lvl="2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pPr>
            <a:r>
              <a:rPr lang="de-DE" dirty="0" err="1"/>
              <a:t>Donec</a:t>
            </a:r>
            <a:r>
              <a:rPr lang="de-DE" dirty="0"/>
              <a:t> </a:t>
            </a:r>
            <a:r>
              <a:rPr lang="de-DE" dirty="0" err="1"/>
              <a:t>quam</a:t>
            </a:r>
            <a:r>
              <a:rPr lang="de-DE" dirty="0"/>
              <a:t> </a:t>
            </a:r>
            <a:r>
              <a:rPr lang="de-DE" dirty="0" err="1"/>
              <a:t>felis</a:t>
            </a:r>
            <a:r>
              <a:rPr lang="de-DE" dirty="0"/>
              <a:t>, </a:t>
            </a:r>
            <a:r>
              <a:rPr lang="de-DE" dirty="0" err="1"/>
              <a:t>ultricies</a:t>
            </a:r>
            <a:r>
              <a:rPr lang="de-DE" dirty="0"/>
              <a:t> </a:t>
            </a:r>
            <a:r>
              <a:rPr lang="de-DE" dirty="0" err="1"/>
              <a:t>nec</a:t>
            </a:r>
            <a:r>
              <a:rPr lang="de-DE" dirty="0"/>
              <a:t>, </a:t>
            </a:r>
            <a:r>
              <a:rPr lang="de-DE" dirty="0" err="1"/>
              <a:t>pellentesque</a:t>
            </a:r>
            <a:r>
              <a:rPr lang="de-DE" dirty="0"/>
              <a:t> </a:t>
            </a:r>
            <a:r>
              <a:rPr lang="de-DE" dirty="0" err="1"/>
              <a:t>eu</a:t>
            </a:r>
            <a:r>
              <a:rPr lang="de-DE" dirty="0"/>
              <a:t>, </a:t>
            </a:r>
            <a:r>
              <a:rPr lang="de-DE" dirty="0" err="1"/>
              <a:t>pretium</a:t>
            </a:r>
            <a:r>
              <a:rPr lang="de-DE" dirty="0"/>
              <a:t> </a:t>
            </a:r>
            <a:r>
              <a:rPr lang="de-DE" dirty="0" err="1"/>
              <a:t>quis</a:t>
            </a:r>
            <a:r>
              <a:rPr lang="de-DE" dirty="0"/>
              <a:t>, </a:t>
            </a:r>
            <a:r>
              <a:rPr lang="de-DE" dirty="0" err="1"/>
              <a:t>sem</a:t>
            </a:r>
            <a:r>
              <a:rPr lang="de-DE" dirty="0"/>
              <a:t>. </a:t>
            </a:r>
            <a:r>
              <a:rPr lang="de-DE" dirty="0" err="1"/>
              <a:t>Nulla</a:t>
            </a:r>
            <a:r>
              <a:rPr lang="de-DE" dirty="0"/>
              <a:t> </a:t>
            </a:r>
            <a:r>
              <a:rPr lang="de-DE" dirty="0" err="1"/>
              <a:t>consequat</a:t>
            </a:r>
            <a:r>
              <a:rPr lang="de-DE" dirty="0"/>
              <a:t> </a:t>
            </a:r>
            <a:r>
              <a:rPr lang="de-DE" dirty="0" err="1"/>
              <a:t>massa</a:t>
            </a:r>
            <a:r>
              <a:rPr lang="de-DE" dirty="0"/>
              <a:t> </a:t>
            </a:r>
            <a:r>
              <a:rPr lang="de-DE" dirty="0" err="1"/>
              <a:t>quis</a:t>
            </a:r>
            <a:r>
              <a:rPr lang="de-DE" dirty="0"/>
              <a:t> </a:t>
            </a:r>
            <a:r>
              <a:rPr lang="de-DE" dirty="0" err="1"/>
              <a:t>enim</a:t>
            </a:r>
            <a:r>
              <a:rPr lang="de-DE" dirty="0"/>
              <a:t>. </a:t>
            </a:r>
            <a:r>
              <a:rPr lang="de-DE" dirty="0" err="1"/>
              <a:t>Donec</a:t>
            </a:r>
            <a:r>
              <a:rPr lang="de-DE" dirty="0"/>
              <a:t> </a:t>
            </a:r>
            <a:r>
              <a:rPr lang="de-DE" dirty="0" err="1"/>
              <a:t>pede</a:t>
            </a:r>
            <a:r>
              <a:rPr lang="de-DE" dirty="0"/>
              <a:t> </a:t>
            </a:r>
            <a:r>
              <a:rPr lang="de-DE" dirty="0" err="1"/>
              <a:t>justo</a:t>
            </a:r>
            <a:r>
              <a:rPr lang="de-DE" dirty="0"/>
              <a:t>, </a:t>
            </a:r>
            <a:r>
              <a:rPr lang="de-DE" dirty="0" err="1"/>
              <a:t>fringilla</a:t>
            </a:r>
            <a:r>
              <a:rPr lang="de-DE" dirty="0"/>
              <a:t> </a:t>
            </a:r>
            <a:r>
              <a:rPr lang="de-DE" dirty="0" err="1"/>
              <a:t>vel</a:t>
            </a:r>
            <a:r>
              <a:rPr lang="de-DE" dirty="0"/>
              <a:t>, </a:t>
            </a:r>
            <a:r>
              <a:rPr lang="de-DE" dirty="0" err="1"/>
              <a:t>aliquet</a:t>
            </a:r>
            <a:r>
              <a:rPr lang="de-DE" dirty="0"/>
              <a:t> </a:t>
            </a:r>
            <a:r>
              <a:rPr lang="de-DE" dirty="0" err="1"/>
              <a:t>nec</a:t>
            </a:r>
            <a:r>
              <a:rPr lang="de-DE" dirty="0"/>
              <a:t>.</a:t>
            </a:r>
          </a:p>
          <a:p>
            <a:pPr lvl="0"/>
            <a:r>
              <a:rPr lang="de-DE" dirty="0" err="1"/>
              <a:t>Vulputate</a:t>
            </a:r>
            <a:r>
              <a:rPr lang="de-DE" dirty="0"/>
              <a:t> </a:t>
            </a:r>
            <a:r>
              <a:rPr lang="de-DE" dirty="0" err="1"/>
              <a:t>eget</a:t>
            </a:r>
            <a:r>
              <a:rPr lang="de-DE" dirty="0"/>
              <a:t>, </a:t>
            </a:r>
            <a:r>
              <a:rPr lang="de-DE" dirty="0" err="1"/>
              <a:t>arcu</a:t>
            </a:r>
            <a:r>
              <a:rPr lang="de-DE" dirty="0"/>
              <a:t>. In </a:t>
            </a:r>
            <a:r>
              <a:rPr lang="de-DE" dirty="0" err="1"/>
              <a:t>enim</a:t>
            </a:r>
            <a:r>
              <a:rPr lang="de-DE" dirty="0"/>
              <a:t> </a:t>
            </a:r>
            <a:r>
              <a:rPr lang="de-DE" dirty="0" err="1"/>
              <a:t>justo</a:t>
            </a:r>
            <a:r>
              <a:rPr lang="de-DE" dirty="0"/>
              <a:t>, </a:t>
            </a:r>
            <a:r>
              <a:rPr lang="de-DE" dirty="0" err="1"/>
              <a:t>rhoncus</a:t>
            </a:r>
            <a:r>
              <a:rPr lang="de-DE" dirty="0"/>
              <a:t> </a:t>
            </a:r>
            <a:r>
              <a:rPr lang="de-DE" dirty="0" err="1"/>
              <a:t>ut</a:t>
            </a:r>
            <a:r>
              <a:rPr lang="de-DE" dirty="0"/>
              <a:t>, </a:t>
            </a:r>
            <a:r>
              <a:rPr lang="de-DE" dirty="0" err="1"/>
              <a:t>imperdiet</a:t>
            </a:r>
            <a:r>
              <a:rPr lang="de-DE" dirty="0"/>
              <a:t> a, </a:t>
            </a:r>
            <a:r>
              <a:rPr lang="de-DE" dirty="0" err="1"/>
              <a:t>venenatis</a:t>
            </a:r>
            <a:r>
              <a:rPr lang="de-DE" dirty="0"/>
              <a:t> </a:t>
            </a:r>
            <a:r>
              <a:rPr lang="de-DE" dirty="0" err="1"/>
              <a:t>vitae</a:t>
            </a:r>
            <a:r>
              <a:rPr lang="de-DE" dirty="0"/>
              <a:t>, </a:t>
            </a:r>
            <a:r>
              <a:rPr lang="de-DE" dirty="0" err="1"/>
              <a:t>justo</a:t>
            </a:r>
            <a:r>
              <a:rPr lang="de-DE" dirty="0"/>
              <a:t>. </a:t>
            </a:r>
            <a:r>
              <a:rPr lang="de-DE" dirty="0" err="1"/>
              <a:t>Nullam</a:t>
            </a:r>
            <a:r>
              <a:rPr lang="de-DE" dirty="0"/>
              <a:t> </a:t>
            </a:r>
            <a:r>
              <a:rPr lang="de-DE" dirty="0" err="1"/>
              <a:t>dictum</a:t>
            </a:r>
            <a:r>
              <a:rPr lang="de-DE" dirty="0"/>
              <a:t> </a:t>
            </a:r>
            <a:r>
              <a:rPr lang="de-DE" dirty="0" err="1"/>
              <a:t>felis</a:t>
            </a:r>
            <a:r>
              <a:rPr lang="de-DE" dirty="0"/>
              <a:t> </a:t>
            </a:r>
            <a:r>
              <a:rPr lang="de-DE" dirty="0" err="1"/>
              <a:t>eu</a:t>
            </a:r>
            <a:r>
              <a:rPr lang="de-DE" dirty="0"/>
              <a:t> </a:t>
            </a:r>
            <a:r>
              <a:rPr lang="de-DE" dirty="0" err="1"/>
              <a:t>pede</a:t>
            </a:r>
            <a:r>
              <a:rPr lang="de-DE" dirty="0"/>
              <a:t> </a:t>
            </a:r>
            <a:r>
              <a:rPr lang="de-DE" dirty="0" err="1"/>
              <a:t>mollis</a:t>
            </a:r>
            <a:r>
              <a:rPr lang="de-DE" dirty="0"/>
              <a:t> </a:t>
            </a:r>
            <a:r>
              <a:rPr lang="de-DE" dirty="0" err="1"/>
              <a:t>pretium</a:t>
            </a:r>
            <a:r>
              <a:rPr lang="de-DE" dirty="0"/>
              <a:t>. Integer </a:t>
            </a:r>
            <a:r>
              <a:rPr lang="de-DE" dirty="0" err="1"/>
              <a:t>tincidunt</a:t>
            </a:r>
            <a:r>
              <a:rPr lang="de-DE" dirty="0"/>
              <a:t>. </a:t>
            </a:r>
          </a:p>
          <a:p>
            <a:pPr lvl="0"/>
            <a:r>
              <a:rPr lang="de-DE" dirty="0" err="1"/>
              <a:t>Cras</a:t>
            </a:r>
            <a:r>
              <a:rPr lang="de-DE" dirty="0"/>
              <a:t> </a:t>
            </a:r>
            <a:r>
              <a:rPr lang="de-DE" dirty="0" err="1"/>
              <a:t>dapibus</a:t>
            </a:r>
            <a:r>
              <a:rPr lang="de-DE" dirty="0"/>
              <a:t>. </a:t>
            </a:r>
            <a:r>
              <a:rPr lang="de-DE" dirty="0" err="1"/>
              <a:t>Vivamus</a:t>
            </a:r>
            <a:r>
              <a:rPr lang="de-DE" dirty="0"/>
              <a:t> </a:t>
            </a:r>
            <a:r>
              <a:rPr lang="de-DE" dirty="0" err="1"/>
              <a:t>elementum</a:t>
            </a:r>
            <a:r>
              <a:rPr lang="de-DE" dirty="0"/>
              <a:t> </a:t>
            </a:r>
            <a:r>
              <a:rPr lang="de-DE" dirty="0" err="1"/>
              <a:t>semper</a:t>
            </a:r>
            <a:r>
              <a:rPr lang="de-DE" dirty="0"/>
              <a:t> </a:t>
            </a:r>
            <a:r>
              <a:rPr lang="de-DE" dirty="0" err="1"/>
              <a:t>nisi</a:t>
            </a:r>
            <a:r>
              <a:rPr lang="de-DE" dirty="0"/>
              <a:t>. </a:t>
            </a:r>
            <a:r>
              <a:rPr lang="de-DE" dirty="0" err="1"/>
              <a:t>Aenean</a:t>
            </a:r>
            <a:r>
              <a:rPr lang="de-DE" dirty="0"/>
              <a:t> </a:t>
            </a:r>
            <a:r>
              <a:rPr lang="de-DE" dirty="0" err="1"/>
              <a:t>vulputate</a:t>
            </a:r>
            <a:r>
              <a:rPr lang="de-DE" dirty="0"/>
              <a:t> </a:t>
            </a:r>
            <a:r>
              <a:rPr lang="de-DE" dirty="0" err="1"/>
              <a:t>eleifend</a:t>
            </a:r>
            <a:r>
              <a:rPr lang="de-DE" dirty="0"/>
              <a:t> </a:t>
            </a:r>
            <a:r>
              <a:rPr lang="de-DE" dirty="0" err="1"/>
              <a:t>tellus</a:t>
            </a:r>
            <a:r>
              <a:rPr lang="de-DE" dirty="0"/>
              <a:t>. </a:t>
            </a:r>
          </a:p>
        </p:txBody>
      </p:sp>
    </p:spTree>
    <p:extLst>
      <p:ext uri="{BB962C8B-B14F-4D97-AF65-F5344CB8AC3E}">
        <p14:creationId xmlns:p14="http://schemas.microsoft.com/office/powerpoint/2010/main" val="1615772664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2_Image_and_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Grafik 7" descr="Ein Bild, das Person, draußen, Mann, haltend enthält.&#10;&#10;Automatisch generierte Beschreibung">
            <a:extLst>
              <a:ext uri="{FF2B5EF4-FFF2-40B4-BE49-F238E27FC236}">
                <a16:creationId xmlns:a16="http://schemas.microsoft.com/office/drawing/2014/main" id="{319B1F3F-5427-C24A-BD5B-73DEF3D71796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1"/>
            <a:ext cx="4860924" cy="6857999"/>
          </a:xfrm>
          <a:prstGeom prst="rect">
            <a:avLst/>
          </a:prstGeom>
        </p:spPr>
      </p:pic>
      <p:pic>
        <p:nvPicPr>
          <p:cNvPr id="6" name="Grafik 5">
            <a:extLst>
              <a:ext uri="{FF2B5EF4-FFF2-40B4-BE49-F238E27FC236}">
                <a16:creationId xmlns:a16="http://schemas.microsoft.com/office/drawing/2014/main" id="{EB179F32-3869-DF4A-97A8-ED75CC77AB3C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3" name="Textplatzhalter 12">
            <a:extLst>
              <a:ext uri="{FF2B5EF4-FFF2-40B4-BE49-F238E27FC236}">
                <a16:creationId xmlns:a16="http://schemas.microsoft.com/office/drawing/2014/main" id="{E87E73B4-647A-8747-A684-7F670BDE6FFA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6096001" y="620713"/>
            <a:ext cx="4860925" cy="1223961"/>
          </a:xfrm>
          <a:prstGeom prst="rect">
            <a:avLst/>
          </a:prstGeom>
        </p:spPr>
        <p:txBody>
          <a:bodyPr anchor="t"/>
          <a:lstStyle>
            <a:lvl1pPr>
              <a:defRPr sz="4000" b="1" i="0" baseline="0">
                <a:solidFill>
                  <a:schemeClr val="tx1"/>
                </a:solidFill>
                <a:latin typeface="+mj-lt"/>
              </a:defRPr>
            </a:lvl1pPr>
          </a:lstStyle>
          <a:p>
            <a:pPr lvl="0"/>
            <a:r>
              <a:rPr lang="de-DE" dirty="0"/>
              <a:t>Title Headline</a:t>
            </a:r>
          </a:p>
        </p:txBody>
      </p:sp>
      <p:sp>
        <p:nvSpPr>
          <p:cNvPr id="10" name="Textplatzhalter 13">
            <a:extLst>
              <a:ext uri="{FF2B5EF4-FFF2-40B4-BE49-F238E27FC236}">
                <a16:creationId xmlns:a16="http://schemas.microsoft.com/office/drawing/2014/main" id="{5F6F96AE-C095-2447-BF96-13671B3233DE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6096000" y="2176271"/>
            <a:ext cx="4860925" cy="4061016"/>
          </a:xfrm>
          <a:prstGeom prst="rect">
            <a:avLst/>
          </a:prstGeom>
        </p:spPr>
        <p:txBody>
          <a:bodyPr anchor="t"/>
          <a:lstStyle>
            <a:lvl1pPr marL="342900" indent="-342900">
              <a:buFont typeface="Arial" panose="020B0604020202020204" pitchFamily="34" charset="0"/>
              <a:buChar char="•"/>
              <a:defRPr sz="2000" b="0" i="0" baseline="0">
                <a:latin typeface="+mn-lt"/>
              </a:defRPr>
            </a:lvl1pPr>
            <a:lvl2pPr>
              <a:defRPr lang="de-DE" sz="2000" b="0" i="0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>
              <a:defRPr lang="de-DE" sz="2000" b="0" i="0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>
              <a:defRPr sz="3000" b="0" i="0">
                <a:latin typeface="Helvetica Light" panose="020B0403020202020204" pitchFamily="34" charset="0"/>
              </a:defRPr>
            </a:lvl4pPr>
            <a:lvl5pPr>
              <a:defRPr sz="3000" b="0" i="0">
                <a:latin typeface="Helvetica Light" panose="020B0403020202020204" pitchFamily="34" charset="0"/>
              </a:defRPr>
            </a:lvl5pPr>
          </a:lstStyle>
          <a:p>
            <a:pPr lvl="0"/>
            <a:r>
              <a:rPr lang="de-DE" dirty="0" err="1"/>
              <a:t>Lorem</a:t>
            </a:r>
            <a:r>
              <a:rPr lang="de-DE" dirty="0"/>
              <a:t> </a:t>
            </a:r>
            <a:r>
              <a:rPr lang="de-DE" dirty="0" err="1"/>
              <a:t>ipsum</a:t>
            </a:r>
            <a:r>
              <a:rPr lang="de-DE" dirty="0"/>
              <a:t> </a:t>
            </a:r>
            <a:r>
              <a:rPr lang="de-DE" dirty="0" err="1"/>
              <a:t>dolor</a:t>
            </a:r>
            <a:r>
              <a:rPr lang="de-DE" dirty="0"/>
              <a:t> </a:t>
            </a:r>
            <a:r>
              <a:rPr lang="de-DE" dirty="0" err="1"/>
              <a:t>sit</a:t>
            </a:r>
            <a:r>
              <a:rPr lang="de-DE" dirty="0"/>
              <a:t> </a:t>
            </a:r>
            <a:r>
              <a:rPr lang="de-DE" dirty="0" err="1"/>
              <a:t>amet</a:t>
            </a:r>
            <a:r>
              <a:rPr lang="de-DE" dirty="0"/>
              <a:t>, </a:t>
            </a:r>
            <a:r>
              <a:rPr lang="de-DE" dirty="0" err="1"/>
              <a:t>consectetuer</a:t>
            </a:r>
            <a:r>
              <a:rPr lang="de-DE" dirty="0"/>
              <a:t> </a:t>
            </a:r>
            <a:r>
              <a:rPr lang="de-DE" dirty="0" err="1"/>
              <a:t>adipiscing</a:t>
            </a:r>
            <a:r>
              <a:rPr lang="de-DE" dirty="0"/>
              <a:t> </a:t>
            </a:r>
            <a:r>
              <a:rPr lang="de-DE" dirty="0" err="1"/>
              <a:t>elit</a:t>
            </a:r>
            <a:r>
              <a:rPr lang="de-DE" dirty="0"/>
              <a:t>. </a:t>
            </a:r>
          </a:p>
          <a:p>
            <a:pPr marL="685800" lvl="1" indent="-3429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</a:pPr>
            <a:r>
              <a:rPr lang="de-DE" dirty="0" err="1"/>
              <a:t>Aenean</a:t>
            </a:r>
            <a:r>
              <a:rPr lang="de-DE" dirty="0"/>
              <a:t> commodo </a:t>
            </a:r>
            <a:r>
              <a:rPr lang="de-DE" dirty="0" err="1"/>
              <a:t>ligula</a:t>
            </a:r>
            <a:r>
              <a:rPr lang="de-DE" dirty="0"/>
              <a:t> </a:t>
            </a:r>
            <a:r>
              <a:rPr lang="de-DE" dirty="0" err="1"/>
              <a:t>eget</a:t>
            </a:r>
            <a:r>
              <a:rPr lang="de-DE" dirty="0"/>
              <a:t> </a:t>
            </a:r>
            <a:r>
              <a:rPr lang="de-DE" dirty="0" err="1"/>
              <a:t>dolor</a:t>
            </a:r>
            <a:r>
              <a:rPr lang="de-DE" dirty="0"/>
              <a:t>. </a:t>
            </a:r>
            <a:r>
              <a:rPr lang="de-DE" dirty="0" err="1"/>
              <a:t>Aenean</a:t>
            </a:r>
            <a:r>
              <a:rPr lang="de-DE" dirty="0"/>
              <a:t> </a:t>
            </a:r>
            <a:r>
              <a:rPr lang="de-DE" dirty="0" err="1"/>
              <a:t>massa</a:t>
            </a:r>
            <a:r>
              <a:rPr lang="de-DE" dirty="0"/>
              <a:t>. Cum </a:t>
            </a:r>
            <a:r>
              <a:rPr lang="de-DE" dirty="0" err="1"/>
              <a:t>sociis</a:t>
            </a:r>
            <a:r>
              <a:rPr lang="de-DE" dirty="0"/>
              <a:t> </a:t>
            </a:r>
            <a:r>
              <a:rPr lang="de-DE" dirty="0" err="1"/>
              <a:t>natoque</a:t>
            </a:r>
            <a:r>
              <a:rPr lang="de-DE" dirty="0"/>
              <a:t> </a:t>
            </a:r>
            <a:r>
              <a:rPr lang="de-DE" dirty="0" err="1"/>
              <a:t>penatibus</a:t>
            </a:r>
            <a:r>
              <a:rPr lang="de-DE" dirty="0"/>
              <a:t> et </a:t>
            </a:r>
            <a:r>
              <a:rPr lang="de-DE" dirty="0" err="1"/>
              <a:t>magnis</a:t>
            </a:r>
            <a:r>
              <a:rPr lang="de-DE" dirty="0"/>
              <a:t> </a:t>
            </a:r>
            <a:r>
              <a:rPr lang="de-DE" dirty="0" err="1"/>
              <a:t>dis</a:t>
            </a:r>
            <a:r>
              <a:rPr lang="de-DE" dirty="0"/>
              <a:t> </a:t>
            </a:r>
            <a:r>
              <a:rPr lang="de-DE" dirty="0" err="1"/>
              <a:t>parturient</a:t>
            </a:r>
            <a:r>
              <a:rPr lang="de-DE" dirty="0"/>
              <a:t> </a:t>
            </a:r>
            <a:r>
              <a:rPr lang="de-DE" dirty="0" err="1"/>
              <a:t>montes</a:t>
            </a:r>
            <a:r>
              <a:rPr lang="de-DE" dirty="0"/>
              <a:t>, </a:t>
            </a:r>
            <a:r>
              <a:rPr lang="de-DE" dirty="0" err="1"/>
              <a:t>nascetur</a:t>
            </a:r>
            <a:r>
              <a:rPr lang="de-DE" dirty="0"/>
              <a:t> </a:t>
            </a:r>
            <a:r>
              <a:rPr lang="de-DE" dirty="0" err="1"/>
              <a:t>ridiculus</a:t>
            </a:r>
            <a:r>
              <a:rPr lang="de-DE" dirty="0"/>
              <a:t> </a:t>
            </a:r>
            <a:r>
              <a:rPr lang="de-DE" dirty="0" err="1"/>
              <a:t>mus</a:t>
            </a:r>
            <a:r>
              <a:rPr lang="de-DE" dirty="0"/>
              <a:t>.</a:t>
            </a:r>
          </a:p>
          <a:p>
            <a:pPr marL="1143000" lvl="2" indent="-3429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</a:pPr>
            <a:r>
              <a:rPr lang="de-DE" dirty="0" err="1"/>
              <a:t>Donec</a:t>
            </a:r>
            <a:r>
              <a:rPr lang="de-DE" dirty="0"/>
              <a:t> </a:t>
            </a:r>
            <a:r>
              <a:rPr lang="de-DE" dirty="0" err="1"/>
              <a:t>quam</a:t>
            </a:r>
            <a:r>
              <a:rPr lang="de-DE" dirty="0"/>
              <a:t> </a:t>
            </a:r>
            <a:r>
              <a:rPr lang="de-DE" dirty="0" err="1"/>
              <a:t>felis</a:t>
            </a:r>
            <a:r>
              <a:rPr lang="de-DE" dirty="0"/>
              <a:t>, </a:t>
            </a:r>
            <a:r>
              <a:rPr lang="de-DE" dirty="0" err="1"/>
              <a:t>ultricies</a:t>
            </a:r>
            <a:r>
              <a:rPr lang="de-DE" dirty="0"/>
              <a:t> </a:t>
            </a:r>
            <a:r>
              <a:rPr lang="de-DE" dirty="0" err="1"/>
              <a:t>nec</a:t>
            </a:r>
            <a:r>
              <a:rPr lang="de-DE" dirty="0"/>
              <a:t>, </a:t>
            </a:r>
            <a:r>
              <a:rPr lang="de-DE" dirty="0" err="1"/>
              <a:t>pellentesque</a:t>
            </a:r>
            <a:r>
              <a:rPr lang="de-DE" dirty="0"/>
              <a:t> </a:t>
            </a:r>
            <a:r>
              <a:rPr lang="de-DE" dirty="0" err="1"/>
              <a:t>eu</a:t>
            </a:r>
            <a:r>
              <a:rPr lang="de-DE" dirty="0"/>
              <a:t>, </a:t>
            </a:r>
            <a:r>
              <a:rPr lang="de-DE" dirty="0" err="1"/>
              <a:t>pretium</a:t>
            </a:r>
            <a:r>
              <a:rPr lang="de-DE" dirty="0"/>
              <a:t> </a:t>
            </a:r>
            <a:r>
              <a:rPr lang="de-DE" dirty="0" err="1"/>
              <a:t>quis</a:t>
            </a:r>
            <a:r>
              <a:rPr lang="de-DE" dirty="0"/>
              <a:t>, </a:t>
            </a:r>
            <a:r>
              <a:rPr lang="de-DE" dirty="0" err="1"/>
              <a:t>sem</a:t>
            </a:r>
            <a:r>
              <a:rPr lang="de-DE" dirty="0"/>
              <a:t>. </a:t>
            </a:r>
            <a:r>
              <a:rPr lang="de-DE" dirty="0" err="1"/>
              <a:t>Nulla</a:t>
            </a:r>
            <a:r>
              <a:rPr lang="de-DE" dirty="0"/>
              <a:t> </a:t>
            </a:r>
            <a:r>
              <a:rPr lang="de-DE" dirty="0" err="1"/>
              <a:t>consequat</a:t>
            </a:r>
            <a:r>
              <a:rPr lang="de-DE" dirty="0"/>
              <a:t> </a:t>
            </a:r>
            <a:r>
              <a:rPr lang="de-DE" dirty="0" err="1"/>
              <a:t>massa</a:t>
            </a:r>
            <a:r>
              <a:rPr lang="de-DE" dirty="0"/>
              <a:t> </a:t>
            </a:r>
            <a:r>
              <a:rPr lang="de-DE" dirty="0" err="1"/>
              <a:t>quis</a:t>
            </a:r>
            <a:r>
              <a:rPr lang="de-DE" dirty="0"/>
              <a:t> </a:t>
            </a:r>
            <a:r>
              <a:rPr lang="de-DE" dirty="0" err="1"/>
              <a:t>enim</a:t>
            </a:r>
            <a:r>
              <a:rPr lang="de-DE" dirty="0"/>
              <a:t>. </a:t>
            </a:r>
            <a:r>
              <a:rPr lang="de-DE" dirty="0" err="1"/>
              <a:t>Donec</a:t>
            </a:r>
            <a:r>
              <a:rPr lang="de-DE" dirty="0"/>
              <a:t> </a:t>
            </a:r>
            <a:r>
              <a:rPr lang="de-DE" dirty="0" err="1"/>
              <a:t>pede</a:t>
            </a:r>
            <a:r>
              <a:rPr lang="de-DE" dirty="0"/>
              <a:t> </a:t>
            </a:r>
            <a:r>
              <a:rPr lang="de-DE" dirty="0" err="1"/>
              <a:t>justo</a:t>
            </a:r>
            <a:r>
              <a:rPr lang="de-DE" dirty="0"/>
              <a:t>, </a:t>
            </a:r>
            <a:r>
              <a:rPr lang="de-DE" dirty="0" err="1"/>
              <a:t>fringilla</a:t>
            </a:r>
            <a:r>
              <a:rPr lang="de-DE" dirty="0"/>
              <a:t> </a:t>
            </a:r>
            <a:r>
              <a:rPr lang="de-DE" dirty="0" err="1"/>
              <a:t>vel</a:t>
            </a:r>
            <a:r>
              <a:rPr lang="de-DE" dirty="0"/>
              <a:t>.</a:t>
            </a:r>
          </a:p>
          <a:p>
            <a:pPr lvl="0"/>
            <a:r>
              <a:rPr lang="de-DE" dirty="0" err="1"/>
              <a:t>Aliquet</a:t>
            </a:r>
            <a:r>
              <a:rPr lang="de-DE" dirty="0"/>
              <a:t> </a:t>
            </a:r>
            <a:r>
              <a:rPr lang="de-DE" dirty="0" err="1"/>
              <a:t>nec</a:t>
            </a:r>
            <a:r>
              <a:rPr lang="de-DE" dirty="0"/>
              <a:t>, </a:t>
            </a:r>
            <a:r>
              <a:rPr lang="de-DE" dirty="0" err="1"/>
              <a:t>vulputate</a:t>
            </a:r>
            <a:r>
              <a:rPr lang="de-DE" dirty="0"/>
              <a:t> </a:t>
            </a:r>
            <a:r>
              <a:rPr lang="de-DE" dirty="0" err="1"/>
              <a:t>eget</a:t>
            </a:r>
            <a:r>
              <a:rPr lang="de-DE" dirty="0"/>
              <a:t>, </a:t>
            </a:r>
            <a:r>
              <a:rPr lang="de-DE" dirty="0" err="1"/>
              <a:t>arcu</a:t>
            </a:r>
            <a:r>
              <a:rPr lang="de-DE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407975085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3_Image_and_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Grafik 7">
            <a:extLst>
              <a:ext uri="{FF2B5EF4-FFF2-40B4-BE49-F238E27FC236}">
                <a16:creationId xmlns:a16="http://schemas.microsoft.com/office/drawing/2014/main" id="{319B1F3F-5427-C24A-BD5B-73DEF3D71796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1"/>
            <a:ext cx="4860924" cy="6857998"/>
          </a:xfrm>
          <a:prstGeom prst="rect">
            <a:avLst/>
          </a:prstGeom>
        </p:spPr>
      </p:pic>
      <p:pic>
        <p:nvPicPr>
          <p:cNvPr id="6" name="Grafik 5">
            <a:extLst>
              <a:ext uri="{FF2B5EF4-FFF2-40B4-BE49-F238E27FC236}">
                <a16:creationId xmlns:a16="http://schemas.microsoft.com/office/drawing/2014/main" id="{422FB735-0EFC-A340-AA44-71C0A725AA16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3" name="Textplatzhalter 12">
            <a:extLst>
              <a:ext uri="{FF2B5EF4-FFF2-40B4-BE49-F238E27FC236}">
                <a16:creationId xmlns:a16="http://schemas.microsoft.com/office/drawing/2014/main" id="{E87E73B4-647A-8747-A684-7F670BDE6FFA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6096001" y="620713"/>
            <a:ext cx="4860925" cy="1223961"/>
          </a:xfrm>
          <a:prstGeom prst="rect">
            <a:avLst/>
          </a:prstGeom>
        </p:spPr>
        <p:txBody>
          <a:bodyPr anchor="t"/>
          <a:lstStyle>
            <a:lvl1pPr>
              <a:defRPr sz="4000" b="1" i="0" baseline="0">
                <a:solidFill>
                  <a:schemeClr val="tx1"/>
                </a:solidFill>
                <a:latin typeface="+mj-lt"/>
              </a:defRPr>
            </a:lvl1pPr>
          </a:lstStyle>
          <a:p>
            <a:pPr lvl="0"/>
            <a:r>
              <a:rPr lang="de-DE" dirty="0"/>
              <a:t>Title Headline</a:t>
            </a:r>
          </a:p>
        </p:txBody>
      </p:sp>
      <p:sp>
        <p:nvSpPr>
          <p:cNvPr id="7" name="Textplatzhalter 13">
            <a:extLst>
              <a:ext uri="{FF2B5EF4-FFF2-40B4-BE49-F238E27FC236}">
                <a16:creationId xmlns:a16="http://schemas.microsoft.com/office/drawing/2014/main" id="{C789FDDA-E365-473E-9360-41507E0F8018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6096000" y="2176271"/>
            <a:ext cx="4860925" cy="4061016"/>
          </a:xfrm>
          <a:prstGeom prst="rect">
            <a:avLst/>
          </a:prstGeom>
        </p:spPr>
        <p:txBody>
          <a:bodyPr anchor="t"/>
          <a:lstStyle>
            <a:lvl1pPr marL="342900" indent="-342900">
              <a:buFont typeface="Arial" panose="020B0604020202020204" pitchFamily="34" charset="0"/>
              <a:buChar char="•"/>
              <a:defRPr sz="2000" b="0" i="0" baseline="0">
                <a:latin typeface="+mn-lt"/>
              </a:defRPr>
            </a:lvl1pPr>
            <a:lvl2pPr>
              <a:defRPr lang="de-DE" sz="2000" b="0" i="0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>
              <a:defRPr lang="de-DE" sz="2000" b="0" i="0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>
              <a:defRPr sz="3000" b="0" i="0">
                <a:latin typeface="Helvetica Light" panose="020B0403020202020204" pitchFamily="34" charset="0"/>
              </a:defRPr>
            </a:lvl4pPr>
            <a:lvl5pPr>
              <a:defRPr sz="3000" b="0" i="0">
                <a:latin typeface="Helvetica Light" panose="020B0403020202020204" pitchFamily="34" charset="0"/>
              </a:defRPr>
            </a:lvl5pPr>
          </a:lstStyle>
          <a:p>
            <a:pPr lvl="0"/>
            <a:r>
              <a:rPr lang="de-DE" dirty="0" err="1"/>
              <a:t>Lorem</a:t>
            </a:r>
            <a:r>
              <a:rPr lang="de-DE" dirty="0"/>
              <a:t> </a:t>
            </a:r>
            <a:r>
              <a:rPr lang="de-DE" dirty="0" err="1"/>
              <a:t>ipsum</a:t>
            </a:r>
            <a:r>
              <a:rPr lang="de-DE" dirty="0"/>
              <a:t> </a:t>
            </a:r>
            <a:r>
              <a:rPr lang="de-DE" dirty="0" err="1"/>
              <a:t>dolor</a:t>
            </a:r>
            <a:r>
              <a:rPr lang="de-DE" dirty="0"/>
              <a:t> </a:t>
            </a:r>
            <a:r>
              <a:rPr lang="de-DE" dirty="0" err="1"/>
              <a:t>sit</a:t>
            </a:r>
            <a:r>
              <a:rPr lang="de-DE" dirty="0"/>
              <a:t> </a:t>
            </a:r>
            <a:r>
              <a:rPr lang="de-DE" dirty="0" err="1"/>
              <a:t>amet</a:t>
            </a:r>
            <a:r>
              <a:rPr lang="de-DE" dirty="0"/>
              <a:t>, </a:t>
            </a:r>
            <a:r>
              <a:rPr lang="de-DE" dirty="0" err="1"/>
              <a:t>consectetuer</a:t>
            </a:r>
            <a:r>
              <a:rPr lang="de-DE" dirty="0"/>
              <a:t> </a:t>
            </a:r>
            <a:r>
              <a:rPr lang="de-DE" dirty="0" err="1"/>
              <a:t>adipiscing</a:t>
            </a:r>
            <a:r>
              <a:rPr lang="de-DE" dirty="0"/>
              <a:t> </a:t>
            </a:r>
            <a:r>
              <a:rPr lang="de-DE" dirty="0" err="1"/>
              <a:t>elit</a:t>
            </a:r>
            <a:r>
              <a:rPr lang="de-DE" dirty="0"/>
              <a:t>. </a:t>
            </a:r>
          </a:p>
          <a:p>
            <a:pPr marL="685800" lvl="1" indent="-3429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</a:pPr>
            <a:r>
              <a:rPr lang="de-DE" dirty="0" err="1"/>
              <a:t>Aenean</a:t>
            </a:r>
            <a:r>
              <a:rPr lang="de-DE" dirty="0"/>
              <a:t> commodo </a:t>
            </a:r>
            <a:r>
              <a:rPr lang="de-DE" dirty="0" err="1"/>
              <a:t>ligula</a:t>
            </a:r>
            <a:r>
              <a:rPr lang="de-DE" dirty="0"/>
              <a:t> </a:t>
            </a:r>
            <a:r>
              <a:rPr lang="de-DE" dirty="0" err="1"/>
              <a:t>eget</a:t>
            </a:r>
            <a:r>
              <a:rPr lang="de-DE" dirty="0"/>
              <a:t> </a:t>
            </a:r>
            <a:r>
              <a:rPr lang="de-DE" dirty="0" err="1"/>
              <a:t>dolor</a:t>
            </a:r>
            <a:r>
              <a:rPr lang="de-DE" dirty="0"/>
              <a:t>. </a:t>
            </a:r>
            <a:r>
              <a:rPr lang="de-DE" dirty="0" err="1"/>
              <a:t>Aenean</a:t>
            </a:r>
            <a:r>
              <a:rPr lang="de-DE" dirty="0"/>
              <a:t> </a:t>
            </a:r>
            <a:r>
              <a:rPr lang="de-DE" dirty="0" err="1"/>
              <a:t>massa</a:t>
            </a:r>
            <a:r>
              <a:rPr lang="de-DE" dirty="0"/>
              <a:t>. Cum </a:t>
            </a:r>
            <a:r>
              <a:rPr lang="de-DE" dirty="0" err="1"/>
              <a:t>sociis</a:t>
            </a:r>
            <a:r>
              <a:rPr lang="de-DE" dirty="0"/>
              <a:t> </a:t>
            </a:r>
            <a:r>
              <a:rPr lang="de-DE" dirty="0" err="1"/>
              <a:t>natoque</a:t>
            </a:r>
            <a:r>
              <a:rPr lang="de-DE" dirty="0"/>
              <a:t> </a:t>
            </a:r>
            <a:r>
              <a:rPr lang="de-DE" dirty="0" err="1"/>
              <a:t>penatibus</a:t>
            </a:r>
            <a:r>
              <a:rPr lang="de-DE" dirty="0"/>
              <a:t> et </a:t>
            </a:r>
            <a:r>
              <a:rPr lang="de-DE" dirty="0" err="1"/>
              <a:t>magnis</a:t>
            </a:r>
            <a:r>
              <a:rPr lang="de-DE" dirty="0"/>
              <a:t> </a:t>
            </a:r>
            <a:r>
              <a:rPr lang="de-DE" dirty="0" err="1"/>
              <a:t>dis</a:t>
            </a:r>
            <a:r>
              <a:rPr lang="de-DE" dirty="0"/>
              <a:t> </a:t>
            </a:r>
            <a:r>
              <a:rPr lang="de-DE" dirty="0" err="1"/>
              <a:t>parturient</a:t>
            </a:r>
            <a:r>
              <a:rPr lang="de-DE" dirty="0"/>
              <a:t> </a:t>
            </a:r>
            <a:r>
              <a:rPr lang="de-DE" dirty="0" err="1"/>
              <a:t>montes</a:t>
            </a:r>
            <a:r>
              <a:rPr lang="de-DE" dirty="0"/>
              <a:t>, </a:t>
            </a:r>
            <a:r>
              <a:rPr lang="de-DE" dirty="0" err="1"/>
              <a:t>nascetur</a:t>
            </a:r>
            <a:r>
              <a:rPr lang="de-DE" dirty="0"/>
              <a:t> </a:t>
            </a:r>
            <a:r>
              <a:rPr lang="de-DE" dirty="0" err="1"/>
              <a:t>ridiculus</a:t>
            </a:r>
            <a:r>
              <a:rPr lang="de-DE" dirty="0"/>
              <a:t> </a:t>
            </a:r>
            <a:r>
              <a:rPr lang="de-DE" dirty="0" err="1"/>
              <a:t>mus</a:t>
            </a:r>
            <a:r>
              <a:rPr lang="de-DE" dirty="0"/>
              <a:t>.</a:t>
            </a:r>
          </a:p>
          <a:p>
            <a:pPr marL="1143000" lvl="2" indent="-3429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</a:pPr>
            <a:r>
              <a:rPr lang="de-DE" dirty="0" err="1"/>
              <a:t>Donec</a:t>
            </a:r>
            <a:r>
              <a:rPr lang="de-DE" dirty="0"/>
              <a:t> </a:t>
            </a:r>
            <a:r>
              <a:rPr lang="de-DE" dirty="0" err="1"/>
              <a:t>quam</a:t>
            </a:r>
            <a:r>
              <a:rPr lang="de-DE" dirty="0"/>
              <a:t> </a:t>
            </a:r>
            <a:r>
              <a:rPr lang="de-DE" dirty="0" err="1"/>
              <a:t>felis</a:t>
            </a:r>
            <a:r>
              <a:rPr lang="de-DE" dirty="0"/>
              <a:t>, </a:t>
            </a:r>
            <a:r>
              <a:rPr lang="de-DE" dirty="0" err="1"/>
              <a:t>ultricies</a:t>
            </a:r>
            <a:r>
              <a:rPr lang="de-DE" dirty="0"/>
              <a:t> </a:t>
            </a:r>
            <a:r>
              <a:rPr lang="de-DE" dirty="0" err="1"/>
              <a:t>nec</a:t>
            </a:r>
            <a:r>
              <a:rPr lang="de-DE" dirty="0"/>
              <a:t>, </a:t>
            </a:r>
            <a:r>
              <a:rPr lang="de-DE" dirty="0" err="1"/>
              <a:t>pellentesque</a:t>
            </a:r>
            <a:r>
              <a:rPr lang="de-DE" dirty="0"/>
              <a:t> </a:t>
            </a:r>
            <a:r>
              <a:rPr lang="de-DE" dirty="0" err="1"/>
              <a:t>eu</a:t>
            </a:r>
            <a:r>
              <a:rPr lang="de-DE" dirty="0"/>
              <a:t>, </a:t>
            </a:r>
            <a:r>
              <a:rPr lang="de-DE" dirty="0" err="1"/>
              <a:t>pretium</a:t>
            </a:r>
            <a:r>
              <a:rPr lang="de-DE" dirty="0"/>
              <a:t> </a:t>
            </a:r>
            <a:r>
              <a:rPr lang="de-DE" dirty="0" err="1"/>
              <a:t>quis</a:t>
            </a:r>
            <a:r>
              <a:rPr lang="de-DE" dirty="0"/>
              <a:t>, </a:t>
            </a:r>
            <a:r>
              <a:rPr lang="de-DE" dirty="0" err="1"/>
              <a:t>sem</a:t>
            </a:r>
            <a:r>
              <a:rPr lang="de-DE" dirty="0"/>
              <a:t>. </a:t>
            </a:r>
            <a:r>
              <a:rPr lang="de-DE" dirty="0" err="1"/>
              <a:t>Nulla</a:t>
            </a:r>
            <a:r>
              <a:rPr lang="de-DE" dirty="0"/>
              <a:t> </a:t>
            </a:r>
            <a:r>
              <a:rPr lang="de-DE" dirty="0" err="1"/>
              <a:t>consequat</a:t>
            </a:r>
            <a:r>
              <a:rPr lang="de-DE" dirty="0"/>
              <a:t> </a:t>
            </a:r>
            <a:r>
              <a:rPr lang="de-DE" dirty="0" err="1"/>
              <a:t>massa</a:t>
            </a:r>
            <a:r>
              <a:rPr lang="de-DE" dirty="0"/>
              <a:t> </a:t>
            </a:r>
            <a:r>
              <a:rPr lang="de-DE" dirty="0" err="1"/>
              <a:t>quis</a:t>
            </a:r>
            <a:r>
              <a:rPr lang="de-DE" dirty="0"/>
              <a:t> </a:t>
            </a:r>
            <a:r>
              <a:rPr lang="de-DE" dirty="0" err="1"/>
              <a:t>enim</a:t>
            </a:r>
            <a:r>
              <a:rPr lang="de-DE" dirty="0"/>
              <a:t>. </a:t>
            </a:r>
            <a:r>
              <a:rPr lang="de-DE" dirty="0" err="1"/>
              <a:t>Donec</a:t>
            </a:r>
            <a:r>
              <a:rPr lang="de-DE" dirty="0"/>
              <a:t> </a:t>
            </a:r>
            <a:r>
              <a:rPr lang="de-DE" dirty="0" err="1"/>
              <a:t>pede</a:t>
            </a:r>
            <a:r>
              <a:rPr lang="de-DE" dirty="0"/>
              <a:t> </a:t>
            </a:r>
            <a:r>
              <a:rPr lang="de-DE" dirty="0" err="1"/>
              <a:t>justo</a:t>
            </a:r>
            <a:r>
              <a:rPr lang="de-DE" dirty="0"/>
              <a:t>, </a:t>
            </a:r>
            <a:r>
              <a:rPr lang="de-DE" dirty="0" err="1"/>
              <a:t>fringilla</a:t>
            </a:r>
            <a:r>
              <a:rPr lang="de-DE" dirty="0"/>
              <a:t> </a:t>
            </a:r>
            <a:r>
              <a:rPr lang="de-DE" dirty="0" err="1"/>
              <a:t>vel</a:t>
            </a:r>
            <a:r>
              <a:rPr lang="de-DE" dirty="0"/>
              <a:t>.</a:t>
            </a:r>
          </a:p>
          <a:p>
            <a:pPr lvl="0"/>
            <a:r>
              <a:rPr lang="de-DE" dirty="0" err="1"/>
              <a:t>Aliquet</a:t>
            </a:r>
            <a:r>
              <a:rPr lang="de-DE" dirty="0"/>
              <a:t> </a:t>
            </a:r>
            <a:r>
              <a:rPr lang="de-DE" dirty="0" err="1"/>
              <a:t>nec</a:t>
            </a:r>
            <a:r>
              <a:rPr lang="de-DE" dirty="0"/>
              <a:t>, </a:t>
            </a:r>
            <a:r>
              <a:rPr lang="de-DE" dirty="0" err="1"/>
              <a:t>vulputate</a:t>
            </a:r>
            <a:r>
              <a:rPr lang="de-DE" dirty="0"/>
              <a:t> </a:t>
            </a:r>
            <a:r>
              <a:rPr lang="de-DE" dirty="0" err="1"/>
              <a:t>eget</a:t>
            </a:r>
            <a:r>
              <a:rPr lang="de-DE" dirty="0"/>
              <a:t>, </a:t>
            </a:r>
            <a:r>
              <a:rPr lang="de-DE" dirty="0" err="1"/>
              <a:t>arcu</a:t>
            </a:r>
            <a:r>
              <a:rPr lang="de-DE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2378793503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4_Image_and_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Grafik 8">
            <a:extLst>
              <a:ext uri="{FF2B5EF4-FFF2-40B4-BE49-F238E27FC236}">
                <a16:creationId xmlns:a16="http://schemas.microsoft.com/office/drawing/2014/main" id="{F0A7BDB5-31BC-4443-B25D-6890E775FD4F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/>
          <a:srcRect l="35530" r="24600"/>
          <a:stretch/>
        </p:blipFill>
        <p:spPr>
          <a:xfrm>
            <a:off x="0" y="0"/>
            <a:ext cx="4860924" cy="6858000"/>
          </a:xfrm>
          <a:prstGeom prst="rect">
            <a:avLst/>
          </a:prstGeom>
        </p:spPr>
      </p:pic>
      <p:pic>
        <p:nvPicPr>
          <p:cNvPr id="6" name="Grafik 5">
            <a:extLst>
              <a:ext uri="{FF2B5EF4-FFF2-40B4-BE49-F238E27FC236}">
                <a16:creationId xmlns:a16="http://schemas.microsoft.com/office/drawing/2014/main" id="{01F85AD6-B862-7049-AD9E-B1FA3D44F804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3" name="Textplatzhalter 12">
            <a:extLst>
              <a:ext uri="{FF2B5EF4-FFF2-40B4-BE49-F238E27FC236}">
                <a16:creationId xmlns:a16="http://schemas.microsoft.com/office/drawing/2014/main" id="{E87E73B4-647A-8747-A684-7F670BDE6FFA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6096001" y="620713"/>
            <a:ext cx="4860925" cy="1223961"/>
          </a:xfrm>
          <a:prstGeom prst="rect">
            <a:avLst/>
          </a:prstGeom>
        </p:spPr>
        <p:txBody>
          <a:bodyPr anchor="t"/>
          <a:lstStyle>
            <a:lvl1pPr>
              <a:defRPr sz="4000" b="1" i="0" baseline="0">
                <a:solidFill>
                  <a:schemeClr val="tx1"/>
                </a:solidFill>
                <a:latin typeface="+mj-lt"/>
              </a:defRPr>
            </a:lvl1pPr>
          </a:lstStyle>
          <a:p>
            <a:pPr lvl="0"/>
            <a:r>
              <a:rPr lang="de-DE" dirty="0"/>
              <a:t>Title Headline</a:t>
            </a:r>
          </a:p>
        </p:txBody>
      </p:sp>
      <p:sp>
        <p:nvSpPr>
          <p:cNvPr id="7" name="Textplatzhalter 13">
            <a:extLst>
              <a:ext uri="{FF2B5EF4-FFF2-40B4-BE49-F238E27FC236}">
                <a16:creationId xmlns:a16="http://schemas.microsoft.com/office/drawing/2014/main" id="{E76F4FE9-0ED4-442B-8A0E-03B3A724755E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6096000" y="2176271"/>
            <a:ext cx="4860925" cy="4061016"/>
          </a:xfrm>
          <a:prstGeom prst="rect">
            <a:avLst/>
          </a:prstGeom>
        </p:spPr>
        <p:txBody>
          <a:bodyPr anchor="t"/>
          <a:lstStyle>
            <a:lvl1pPr marL="342900" indent="-342900">
              <a:buFont typeface="Arial" panose="020B0604020202020204" pitchFamily="34" charset="0"/>
              <a:buChar char="•"/>
              <a:defRPr sz="2000" b="0" i="0" baseline="0">
                <a:latin typeface="+mn-lt"/>
              </a:defRPr>
            </a:lvl1pPr>
            <a:lvl2pPr>
              <a:defRPr lang="de-DE" sz="2000" b="0" i="0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>
              <a:defRPr lang="de-DE" sz="2000" b="0" i="0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>
              <a:defRPr sz="3000" b="0" i="0">
                <a:latin typeface="Helvetica Light" panose="020B0403020202020204" pitchFamily="34" charset="0"/>
              </a:defRPr>
            </a:lvl4pPr>
            <a:lvl5pPr>
              <a:defRPr sz="3000" b="0" i="0">
                <a:latin typeface="Helvetica Light" panose="020B0403020202020204" pitchFamily="34" charset="0"/>
              </a:defRPr>
            </a:lvl5pPr>
          </a:lstStyle>
          <a:p>
            <a:pPr lvl="0"/>
            <a:r>
              <a:rPr lang="de-DE" dirty="0" err="1"/>
              <a:t>Lorem</a:t>
            </a:r>
            <a:r>
              <a:rPr lang="de-DE" dirty="0"/>
              <a:t> </a:t>
            </a:r>
            <a:r>
              <a:rPr lang="de-DE" dirty="0" err="1"/>
              <a:t>ipsum</a:t>
            </a:r>
            <a:r>
              <a:rPr lang="de-DE" dirty="0"/>
              <a:t> </a:t>
            </a:r>
            <a:r>
              <a:rPr lang="de-DE" dirty="0" err="1"/>
              <a:t>dolor</a:t>
            </a:r>
            <a:r>
              <a:rPr lang="de-DE" dirty="0"/>
              <a:t> </a:t>
            </a:r>
            <a:r>
              <a:rPr lang="de-DE" dirty="0" err="1"/>
              <a:t>sit</a:t>
            </a:r>
            <a:r>
              <a:rPr lang="de-DE" dirty="0"/>
              <a:t> </a:t>
            </a:r>
            <a:r>
              <a:rPr lang="de-DE" dirty="0" err="1"/>
              <a:t>amet</a:t>
            </a:r>
            <a:r>
              <a:rPr lang="de-DE" dirty="0"/>
              <a:t>, </a:t>
            </a:r>
            <a:r>
              <a:rPr lang="de-DE" dirty="0" err="1"/>
              <a:t>consectetuer</a:t>
            </a:r>
            <a:r>
              <a:rPr lang="de-DE" dirty="0"/>
              <a:t> </a:t>
            </a:r>
            <a:r>
              <a:rPr lang="de-DE" dirty="0" err="1"/>
              <a:t>adipiscing</a:t>
            </a:r>
            <a:r>
              <a:rPr lang="de-DE" dirty="0"/>
              <a:t> </a:t>
            </a:r>
            <a:r>
              <a:rPr lang="de-DE" dirty="0" err="1"/>
              <a:t>elit</a:t>
            </a:r>
            <a:r>
              <a:rPr lang="de-DE" dirty="0"/>
              <a:t>. </a:t>
            </a:r>
          </a:p>
          <a:p>
            <a:pPr marL="685800" lvl="1" indent="-3429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</a:pPr>
            <a:r>
              <a:rPr lang="de-DE" dirty="0" err="1"/>
              <a:t>Aenean</a:t>
            </a:r>
            <a:r>
              <a:rPr lang="de-DE" dirty="0"/>
              <a:t> commodo </a:t>
            </a:r>
            <a:r>
              <a:rPr lang="de-DE" dirty="0" err="1"/>
              <a:t>ligula</a:t>
            </a:r>
            <a:r>
              <a:rPr lang="de-DE" dirty="0"/>
              <a:t> </a:t>
            </a:r>
            <a:r>
              <a:rPr lang="de-DE" dirty="0" err="1"/>
              <a:t>eget</a:t>
            </a:r>
            <a:r>
              <a:rPr lang="de-DE" dirty="0"/>
              <a:t> </a:t>
            </a:r>
            <a:r>
              <a:rPr lang="de-DE" dirty="0" err="1"/>
              <a:t>dolor</a:t>
            </a:r>
            <a:r>
              <a:rPr lang="de-DE" dirty="0"/>
              <a:t>. </a:t>
            </a:r>
            <a:r>
              <a:rPr lang="de-DE" dirty="0" err="1"/>
              <a:t>Aenean</a:t>
            </a:r>
            <a:r>
              <a:rPr lang="de-DE" dirty="0"/>
              <a:t> </a:t>
            </a:r>
            <a:r>
              <a:rPr lang="de-DE" dirty="0" err="1"/>
              <a:t>massa</a:t>
            </a:r>
            <a:r>
              <a:rPr lang="de-DE" dirty="0"/>
              <a:t>. Cum </a:t>
            </a:r>
            <a:r>
              <a:rPr lang="de-DE" dirty="0" err="1"/>
              <a:t>sociis</a:t>
            </a:r>
            <a:r>
              <a:rPr lang="de-DE" dirty="0"/>
              <a:t> </a:t>
            </a:r>
            <a:r>
              <a:rPr lang="de-DE" dirty="0" err="1"/>
              <a:t>natoque</a:t>
            </a:r>
            <a:r>
              <a:rPr lang="de-DE" dirty="0"/>
              <a:t> </a:t>
            </a:r>
            <a:r>
              <a:rPr lang="de-DE" dirty="0" err="1"/>
              <a:t>penatibus</a:t>
            </a:r>
            <a:r>
              <a:rPr lang="de-DE" dirty="0"/>
              <a:t> et </a:t>
            </a:r>
            <a:r>
              <a:rPr lang="de-DE" dirty="0" err="1"/>
              <a:t>magnis</a:t>
            </a:r>
            <a:r>
              <a:rPr lang="de-DE" dirty="0"/>
              <a:t> </a:t>
            </a:r>
            <a:r>
              <a:rPr lang="de-DE" dirty="0" err="1"/>
              <a:t>dis</a:t>
            </a:r>
            <a:r>
              <a:rPr lang="de-DE" dirty="0"/>
              <a:t> </a:t>
            </a:r>
            <a:r>
              <a:rPr lang="de-DE" dirty="0" err="1"/>
              <a:t>parturient</a:t>
            </a:r>
            <a:r>
              <a:rPr lang="de-DE" dirty="0"/>
              <a:t> </a:t>
            </a:r>
            <a:r>
              <a:rPr lang="de-DE" dirty="0" err="1"/>
              <a:t>montes</a:t>
            </a:r>
            <a:r>
              <a:rPr lang="de-DE" dirty="0"/>
              <a:t>, </a:t>
            </a:r>
            <a:r>
              <a:rPr lang="de-DE" dirty="0" err="1"/>
              <a:t>nascetur</a:t>
            </a:r>
            <a:r>
              <a:rPr lang="de-DE" dirty="0"/>
              <a:t> </a:t>
            </a:r>
            <a:r>
              <a:rPr lang="de-DE" dirty="0" err="1"/>
              <a:t>ridiculus</a:t>
            </a:r>
            <a:r>
              <a:rPr lang="de-DE" dirty="0"/>
              <a:t> </a:t>
            </a:r>
            <a:r>
              <a:rPr lang="de-DE" dirty="0" err="1"/>
              <a:t>mus</a:t>
            </a:r>
            <a:r>
              <a:rPr lang="de-DE" dirty="0"/>
              <a:t>.</a:t>
            </a:r>
          </a:p>
          <a:p>
            <a:pPr marL="1143000" lvl="2" indent="-3429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</a:pPr>
            <a:r>
              <a:rPr lang="de-DE" dirty="0" err="1"/>
              <a:t>Donec</a:t>
            </a:r>
            <a:r>
              <a:rPr lang="de-DE" dirty="0"/>
              <a:t> </a:t>
            </a:r>
            <a:r>
              <a:rPr lang="de-DE" dirty="0" err="1"/>
              <a:t>quam</a:t>
            </a:r>
            <a:r>
              <a:rPr lang="de-DE" dirty="0"/>
              <a:t> </a:t>
            </a:r>
            <a:r>
              <a:rPr lang="de-DE" dirty="0" err="1"/>
              <a:t>felis</a:t>
            </a:r>
            <a:r>
              <a:rPr lang="de-DE" dirty="0"/>
              <a:t>, </a:t>
            </a:r>
            <a:r>
              <a:rPr lang="de-DE" dirty="0" err="1"/>
              <a:t>ultricies</a:t>
            </a:r>
            <a:r>
              <a:rPr lang="de-DE" dirty="0"/>
              <a:t> </a:t>
            </a:r>
            <a:r>
              <a:rPr lang="de-DE" dirty="0" err="1"/>
              <a:t>nec</a:t>
            </a:r>
            <a:r>
              <a:rPr lang="de-DE" dirty="0"/>
              <a:t>, </a:t>
            </a:r>
            <a:r>
              <a:rPr lang="de-DE" dirty="0" err="1"/>
              <a:t>pellentesque</a:t>
            </a:r>
            <a:r>
              <a:rPr lang="de-DE" dirty="0"/>
              <a:t> </a:t>
            </a:r>
            <a:r>
              <a:rPr lang="de-DE" dirty="0" err="1"/>
              <a:t>eu</a:t>
            </a:r>
            <a:r>
              <a:rPr lang="de-DE" dirty="0"/>
              <a:t>, </a:t>
            </a:r>
            <a:r>
              <a:rPr lang="de-DE" dirty="0" err="1"/>
              <a:t>pretium</a:t>
            </a:r>
            <a:r>
              <a:rPr lang="de-DE" dirty="0"/>
              <a:t> </a:t>
            </a:r>
            <a:r>
              <a:rPr lang="de-DE" dirty="0" err="1"/>
              <a:t>quis</a:t>
            </a:r>
            <a:r>
              <a:rPr lang="de-DE" dirty="0"/>
              <a:t>, </a:t>
            </a:r>
            <a:r>
              <a:rPr lang="de-DE" dirty="0" err="1"/>
              <a:t>sem</a:t>
            </a:r>
            <a:r>
              <a:rPr lang="de-DE" dirty="0"/>
              <a:t>. </a:t>
            </a:r>
            <a:r>
              <a:rPr lang="de-DE" dirty="0" err="1"/>
              <a:t>Nulla</a:t>
            </a:r>
            <a:r>
              <a:rPr lang="de-DE" dirty="0"/>
              <a:t> </a:t>
            </a:r>
            <a:r>
              <a:rPr lang="de-DE" dirty="0" err="1"/>
              <a:t>consequat</a:t>
            </a:r>
            <a:r>
              <a:rPr lang="de-DE" dirty="0"/>
              <a:t> </a:t>
            </a:r>
            <a:r>
              <a:rPr lang="de-DE" dirty="0" err="1"/>
              <a:t>massa</a:t>
            </a:r>
            <a:r>
              <a:rPr lang="de-DE" dirty="0"/>
              <a:t> </a:t>
            </a:r>
            <a:r>
              <a:rPr lang="de-DE" dirty="0" err="1"/>
              <a:t>quis</a:t>
            </a:r>
            <a:r>
              <a:rPr lang="de-DE" dirty="0"/>
              <a:t> </a:t>
            </a:r>
            <a:r>
              <a:rPr lang="de-DE" dirty="0" err="1"/>
              <a:t>enim</a:t>
            </a:r>
            <a:r>
              <a:rPr lang="de-DE" dirty="0"/>
              <a:t>. </a:t>
            </a:r>
            <a:r>
              <a:rPr lang="de-DE" dirty="0" err="1"/>
              <a:t>Donec</a:t>
            </a:r>
            <a:r>
              <a:rPr lang="de-DE" dirty="0"/>
              <a:t> </a:t>
            </a:r>
            <a:r>
              <a:rPr lang="de-DE" dirty="0" err="1"/>
              <a:t>pede</a:t>
            </a:r>
            <a:r>
              <a:rPr lang="de-DE" dirty="0"/>
              <a:t> </a:t>
            </a:r>
            <a:r>
              <a:rPr lang="de-DE" dirty="0" err="1"/>
              <a:t>justo</a:t>
            </a:r>
            <a:r>
              <a:rPr lang="de-DE" dirty="0"/>
              <a:t>, </a:t>
            </a:r>
            <a:r>
              <a:rPr lang="de-DE" dirty="0" err="1"/>
              <a:t>fringilla</a:t>
            </a:r>
            <a:r>
              <a:rPr lang="de-DE" dirty="0"/>
              <a:t> </a:t>
            </a:r>
            <a:r>
              <a:rPr lang="de-DE" dirty="0" err="1"/>
              <a:t>vel</a:t>
            </a:r>
            <a:r>
              <a:rPr lang="de-DE" dirty="0"/>
              <a:t>.</a:t>
            </a:r>
          </a:p>
          <a:p>
            <a:pPr lvl="0"/>
            <a:r>
              <a:rPr lang="de-DE" dirty="0" err="1"/>
              <a:t>Aliquet</a:t>
            </a:r>
            <a:r>
              <a:rPr lang="de-DE" dirty="0"/>
              <a:t> </a:t>
            </a:r>
            <a:r>
              <a:rPr lang="de-DE" dirty="0" err="1"/>
              <a:t>nec</a:t>
            </a:r>
            <a:r>
              <a:rPr lang="de-DE" dirty="0"/>
              <a:t>, </a:t>
            </a:r>
            <a:r>
              <a:rPr lang="de-DE" dirty="0" err="1"/>
              <a:t>vulputate</a:t>
            </a:r>
            <a:r>
              <a:rPr lang="de-DE" dirty="0"/>
              <a:t> </a:t>
            </a:r>
            <a:r>
              <a:rPr lang="de-DE" dirty="0" err="1"/>
              <a:t>eget</a:t>
            </a:r>
            <a:r>
              <a:rPr lang="de-DE" dirty="0"/>
              <a:t>, </a:t>
            </a:r>
            <a:r>
              <a:rPr lang="de-DE" dirty="0" err="1"/>
              <a:t>arcu</a:t>
            </a:r>
            <a:r>
              <a:rPr lang="de-DE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85484235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5_Image_and_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Grafik 7">
            <a:extLst>
              <a:ext uri="{FF2B5EF4-FFF2-40B4-BE49-F238E27FC236}">
                <a16:creationId xmlns:a16="http://schemas.microsoft.com/office/drawing/2014/main" id="{319B1F3F-5427-C24A-BD5B-73DEF3D71796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0"/>
            <a:ext cx="4860924" cy="6857999"/>
          </a:xfrm>
          <a:prstGeom prst="rect">
            <a:avLst/>
          </a:prstGeom>
        </p:spPr>
      </p:pic>
      <p:pic>
        <p:nvPicPr>
          <p:cNvPr id="6" name="Grafik 5">
            <a:extLst>
              <a:ext uri="{FF2B5EF4-FFF2-40B4-BE49-F238E27FC236}">
                <a16:creationId xmlns:a16="http://schemas.microsoft.com/office/drawing/2014/main" id="{4CCEC5B3-E4D1-D042-8FEC-B585AD4196C8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3" name="Textplatzhalter 12">
            <a:extLst>
              <a:ext uri="{FF2B5EF4-FFF2-40B4-BE49-F238E27FC236}">
                <a16:creationId xmlns:a16="http://schemas.microsoft.com/office/drawing/2014/main" id="{E87E73B4-647A-8747-A684-7F670BDE6FFA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6096001" y="620713"/>
            <a:ext cx="4860925" cy="1223961"/>
          </a:xfrm>
          <a:prstGeom prst="rect">
            <a:avLst/>
          </a:prstGeom>
        </p:spPr>
        <p:txBody>
          <a:bodyPr anchor="t"/>
          <a:lstStyle>
            <a:lvl1pPr>
              <a:defRPr sz="4000" b="1" i="0" baseline="0">
                <a:solidFill>
                  <a:schemeClr val="tx1"/>
                </a:solidFill>
                <a:latin typeface="+mj-lt"/>
              </a:defRPr>
            </a:lvl1pPr>
          </a:lstStyle>
          <a:p>
            <a:pPr lvl="0"/>
            <a:r>
              <a:rPr lang="de-DE" dirty="0"/>
              <a:t>Title Headline</a:t>
            </a:r>
          </a:p>
        </p:txBody>
      </p:sp>
      <p:sp>
        <p:nvSpPr>
          <p:cNvPr id="7" name="Textplatzhalter 13">
            <a:extLst>
              <a:ext uri="{FF2B5EF4-FFF2-40B4-BE49-F238E27FC236}">
                <a16:creationId xmlns:a16="http://schemas.microsoft.com/office/drawing/2014/main" id="{3D96F4E6-88EA-4B68-93CF-FCF478779FD7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6096000" y="2176271"/>
            <a:ext cx="4860925" cy="4061016"/>
          </a:xfrm>
          <a:prstGeom prst="rect">
            <a:avLst/>
          </a:prstGeom>
        </p:spPr>
        <p:txBody>
          <a:bodyPr anchor="t"/>
          <a:lstStyle>
            <a:lvl1pPr marL="342900" indent="-342900">
              <a:buFont typeface="Arial" panose="020B0604020202020204" pitchFamily="34" charset="0"/>
              <a:buChar char="•"/>
              <a:defRPr sz="2000" b="0" i="0" baseline="0">
                <a:latin typeface="+mn-lt"/>
              </a:defRPr>
            </a:lvl1pPr>
            <a:lvl2pPr>
              <a:defRPr lang="de-DE" sz="2000" b="0" i="0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>
              <a:defRPr lang="de-DE" sz="2000" b="0" i="0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>
              <a:defRPr sz="3000" b="0" i="0">
                <a:latin typeface="Helvetica Light" panose="020B0403020202020204" pitchFamily="34" charset="0"/>
              </a:defRPr>
            </a:lvl4pPr>
            <a:lvl5pPr>
              <a:defRPr sz="3000" b="0" i="0">
                <a:latin typeface="Helvetica Light" panose="020B0403020202020204" pitchFamily="34" charset="0"/>
              </a:defRPr>
            </a:lvl5pPr>
          </a:lstStyle>
          <a:p>
            <a:pPr lvl="0"/>
            <a:r>
              <a:rPr lang="de-DE" dirty="0" err="1"/>
              <a:t>Lorem</a:t>
            </a:r>
            <a:r>
              <a:rPr lang="de-DE" dirty="0"/>
              <a:t> </a:t>
            </a:r>
            <a:r>
              <a:rPr lang="de-DE" dirty="0" err="1"/>
              <a:t>ipsum</a:t>
            </a:r>
            <a:r>
              <a:rPr lang="de-DE" dirty="0"/>
              <a:t> </a:t>
            </a:r>
            <a:r>
              <a:rPr lang="de-DE" dirty="0" err="1"/>
              <a:t>dolor</a:t>
            </a:r>
            <a:r>
              <a:rPr lang="de-DE" dirty="0"/>
              <a:t> </a:t>
            </a:r>
            <a:r>
              <a:rPr lang="de-DE" dirty="0" err="1"/>
              <a:t>sit</a:t>
            </a:r>
            <a:r>
              <a:rPr lang="de-DE" dirty="0"/>
              <a:t> </a:t>
            </a:r>
            <a:r>
              <a:rPr lang="de-DE" dirty="0" err="1"/>
              <a:t>amet</a:t>
            </a:r>
            <a:r>
              <a:rPr lang="de-DE" dirty="0"/>
              <a:t>, </a:t>
            </a:r>
            <a:r>
              <a:rPr lang="de-DE" dirty="0" err="1"/>
              <a:t>consectetuer</a:t>
            </a:r>
            <a:r>
              <a:rPr lang="de-DE" dirty="0"/>
              <a:t> </a:t>
            </a:r>
            <a:r>
              <a:rPr lang="de-DE" dirty="0" err="1"/>
              <a:t>adipiscing</a:t>
            </a:r>
            <a:r>
              <a:rPr lang="de-DE" dirty="0"/>
              <a:t> </a:t>
            </a:r>
            <a:r>
              <a:rPr lang="de-DE" dirty="0" err="1"/>
              <a:t>elit</a:t>
            </a:r>
            <a:r>
              <a:rPr lang="de-DE" dirty="0"/>
              <a:t>. </a:t>
            </a:r>
          </a:p>
          <a:p>
            <a:pPr marL="685800" lvl="1" indent="-3429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</a:pPr>
            <a:r>
              <a:rPr lang="de-DE" dirty="0" err="1"/>
              <a:t>Aenean</a:t>
            </a:r>
            <a:r>
              <a:rPr lang="de-DE" dirty="0"/>
              <a:t> commodo </a:t>
            </a:r>
            <a:r>
              <a:rPr lang="de-DE" dirty="0" err="1"/>
              <a:t>ligula</a:t>
            </a:r>
            <a:r>
              <a:rPr lang="de-DE" dirty="0"/>
              <a:t> </a:t>
            </a:r>
            <a:r>
              <a:rPr lang="de-DE" dirty="0" err="1"/>
              <a:t>eget</a:t>
            </a:r>
            <a:r>
              <a:rPr lang="de-DE" dirty="0"/>
              <a:t> </a:t>
            </a:r>
            <a:r>
              <a:rPr lang="de-DE" dirty="0" err="1"/>
              <a:t>dolor</a:t>
            </a:r>
            <a:r>
              <a:rPr lang="de-DE" dirty="0"/>
              <a:t>. </a:t>
            </a:r>
            <a:r>
              <a:rPr lang="de-DE" dirty="0" err="1"/>
              <a:t>Aenean</a:t>
            </a:r>
            <a:r>
              <a:rPr lang="de-DE" dirty="0"/>
              <a:t> </a:t>
            </a:r>
            <a:r>
              <a:rPr lang="de-DE" dirty="0" err="1"/>
              <a:t>massa</a:t>
            </a:r>
            <a:r>
              <a:rPr lang="de-DE" dirty="0"/>
              <a:t>. Cum </a:t>
            </a:r>
            <a:r>
              <a:rPr lang="de-DE" dirty="0" err="1"/>
              <a:t>sociis</a:t>
            </a:r>
            <a:r>
              <a:rPr lang="de-DE" dirty="0"/>
              <a:t> </a:t>
            </a:r>
            <a:r>
              <a:rPr lang="de-DE" dirty="0" err="1"/>
              <a:t>natoque</a:t>
            </a:r>
            <a:r>
              <a:rPr lang="de-DE" dirty="0"/>
              <a:t> </a:t>
            </a:r>
            <a:r>
              <a:rPr lang="de-DE" dirty="0" err="1"/>
              <a:t>penatibus</a:t>
            </a:r>
            <a:r>
              <a:rPr lang="de-DE" dirty="0"/>
              <a:t> et </a:t>
            </a:r>
            <a:r>
              <a:rPr lang="de-DE" dirty="0" err="1"/>
              <a:t>magnis</a:t>
            </a:r>
            <a:r>
              <a:rPr lang="de-DE" dirty="0"/>
              <a:t> </a:t>
            </a:r>
            <a:r>
              <a:rPr lang="de-DE" dirty="0" err="1"/>
              <a:t>dis</a:t>
            </a:r>
            <a:r>
              <a:rPr lang="de-DE" dirty="0"/>
              <a:t> </a:t>
            </a:r>
            <a:r>
              <a:rPr lang="de-DE" dirty="0" err="1"/>
              <a:t>parturient</a:t>
            </a:r>
            <a:r>
              <a:rPr lang="de-DE" dirty="0"/>
              <a:t> </a:t>
            </a:r>
            <a:r>
              <a:rPr lang="de-DE" dirty="0" err="1"/>
              <a:t>montes</a:t>
            </a:r>
            <a:r>
              <a:rPr lang="de-DE" dirty="0"/>
              <a:t>, </a:t>
            </a:r>
            <a:r>
              <a:rPr lang="de-DE" dirty="0" err="1"/>
              <a:t>nascetur</a:t>
            </a:r>
            <a:r>
              <a:rPr lang="de-DE" dirty="0"/>
              <a:t> </a:t>
            </a:r>
            <a:r>
              <a:rPr lang="de-DE" dirty="0" err="1"/>
              <a:t>ridiculus</a:t>
            </a:r>
            <a:r>
              <a:rPr lang="de-DE" dirty="0"/>
              <a:t> </a:t>
            </a:r>
            <a:r>
              <a:rPr lang="de-DE" dirty="0" err="1"/>
              <a:t>mus</a:t>
            </a:r>
            <a:r>
              <a:rPr lang="de-DE" dirty="0"/>
              <a:t>.</a:t>
            </a:r>
          </a:p>
          <a:p>
            <a:pPr marL="1143000" lvl="2" indent="-3429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</a:pPr>
            <a:r>
              <a:rPr lang="de-DE" dirty="0" err="1"/>
              <a:t>Donec</a:t>
            </a:r>
            <a:r>
              <a:rPr lang="de-DE" dirty="0"/>
              <a:t> </a:t>
            </a:r>
            <a:r>
              <a:rPr lang="de-DE" dirty="0" err="1"/>
              <a:t>quam</a:t>
            </a:r>
            <a:r>
              <a:rPr lang="de-DE" dirty="0"/>
              <a:t> </a:t>
            </a:r>
            <a:r>
              <a:rPr lang="de-DE" dirty="0" err="1"/>
              <a:t>felis</a:t>
            </a:r>
            <a:r>
              <a:rPr lang="de-DE" dirty="0"/>
              <a:t>, </a:t>
            </a:r>
            <a:r>
              <a:rPr lang="de-DE" dirty="0" err="1"/>
              <a:t>ultricies</a:t>
            </a:r>
            <a:r>
              <a:rPr lang="de-DE" dirty="0"/>
              <a:t> </a:t>
            </a:r>
            <a:r>
              <a:rPr lang="de-DE" dirty="0" err="1"/>
              <a:t>nec</a:t>
            </a:r>
            <a:r>
              <a:rPr lang="de-DE" dirty="0"/>
              <a:t>, </a:t>
            </a:r>
            <a:r>
              <a:rPr lang="de-DE" dirty="0" err="1"/>
              <a:t>pellentesque</a:t>
            </a:r>
            <a:r>
              <a:rPr lang="de-DE" dirty="0"/>
              <a:t> </a:t>
            </a:r>
            <a:r>
              <a:rPr lang="de-DE" dirty="0" err="1"/>
              <a:t>eu</a:t>
            </a:r>
            <a:r>
              <a:rPr lang="de-DE" dirty="0"/>
              <a:t>, </a:t>
            </a:r>
            <a:r>
              <a:rPr lang="de-DE" dirty="0" err="1"/>
              <a:t>pretium</a:t>
            </a:r>
            <a:r>
              <a:rPr lang="de-DE" dirty="0"/>
              <a:t> </a:t>
            </a:r>
            <a:r>
              <a:rPr lang="de-DE" dirty="0" err="1"/>
              <a:t>quis</a:t>
            </a:r>
            <a:r>
              <a:rPr lang="de-DE" dirty="0"/>
              <a:t>, </a:t>
            </a:r>
            <a:r>
              <a:rPr lang="de-DE" dirty="0" err="1"/>
              <a:t>sem</a:t>
            </a:r>
            <a:r>
              <a:rPr lang="de-DE" dirty="0"/>
              <a:t>. </a:t>
            </a:r>
            <a:r>
              <a:rPr lang="de-DE" dirty="0" err="1"/>
              <a:t>Nulla</a:t>
            </a:r>
            <a:r>
              <a:rPr lang="de-DE" dirty="0"/>
              <a:t> </a:t>
            </a:r>
            <a:r>
              <a:rPr lang="de-DE" dirty="0" err="1"/>
              <a:t>consequat</a:t>
            </a:r>
            <a:r>
              <a:rPr lang="de-DE" dirty="0"/>
              <a:t> </a:t>
            </a:r>
            <a:r>
              <a:rPr lang="de-DE" dirty="0" err="1"/>
              <a:t>massa</a:t>
            </a:r>
            <a:r>
              <a:rPr lang="de-DE" dirty="0"/>
              <a:t> </a:t>
            </a:r>
            <a:r>
              <a:rPr lang="de-DE" dirty="0" err="1"/>
              <a:t>quis</a:t>
            </a:r>
            <a:r>
              <a:rPr lang="de-DE" dirty="0"/>
              <a:t> </a:t>
            </a:r>
            <a:r>
              <a:rPr lang="de-DE" dirty="0" err="1"/>
              <a:t>enim</a:t>
            </a:r>
            <a:r>
              <a:rPr lang="de-DE" dirty="0"/>
              <a:t>. </a:t>
            </a:r>
            <a:r>
              <a:rPr lang="de-DE" dirty="0" err="1"/>
              <a:t>Donec</a:t>
            </a:r>
            <a:r>
              <a:rPr lang="de-DE" dirty="0"/>
              <a:t> </a:t>
            </a:r>
            <a:r>
              <a:rPr lang="de-DE" dirty="0" err="1"/>
              <a:t>pede</a:t>
            </a:r>
            <a:r>
              <a:rPr lang="de-DE" dirty="0"/>
              <a:t> </a:t>
            </a:r>
            <a:r>
              <a:rPr lang="de-DE" dirty="0" err="1"/>
              <a:t>justo</a:t>
            </a:r>
            <a:r>
              <a:rPr lang="de-DE" dirty="0"/>
              <a:t>, </a:t>
            </a:r>
            <a:r>
              <a:rPr lang="de-DE" dirty="0" err="1"/>
              <a:t>fringilla</a:t>
            </a:r>
            <a:r>
              <a:rPr lang="de-DE" dirty="0"/>
              <a:t> </a:t>
            </a:r>
            <a:r>
              <a:rPr lang="de-DE" dirty="0" err="1"/>
              <a:t>vel</a:t>
            </a:r>
            <a:r>
              <a:rPr lang="de-DE" dirty="0"/>
              <a:t>.</a:t>
            </a:r>
          </a:p>
          <a:p>
            <a:pPr lvl="0"/>
            <a:r>
              <a:rPr lang="de-DE" dirty="0" err="1"/>
              <a:t>Aliquet</a:t>
            </a:r>
            <a:r>
              <a:rPr lang="de-DE" dirty="0"/>
              <a:t> </a:t>
            </a:r>
            <a:r>
              <a:rPr lang="de-DE" dirty="0" err="1"/>
              <a:t>nec</a:t>
            </a:r>
            <a:r>
              <a:rPr lang="de-DE" dirty="0"/>
              <a:t>, </a:t>
            </a:r>
            <a:r>
              <a:rPr lang="de-DE" dirty="0" err="1"/>
              <a:t>vulputate</a:t>
            </a:r>
            <a:r>
              <a:rPr lang="de-DE" dirty="0"/>
              <a:t> </a:t>
            </a:r>
            <a:r>
              <a:rPr lang="de-DE" dirty="0" err="1"/>
              <a:t>eget</a:t>
            </a:r>
            <a:r>
              <a:rPr lang="de-DE" dirty="0"/>
              <a:t>, </a:t>
            </a:r>
            <a:r>
              <a:rPr lang="de-DE" dirty="0" err="1"/>
              <a:t>arcu</a:t>
            </a:r>
            <a:r>
              <a:rPr lang="de-DE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569033400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6_Image_and_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Grafik 7">
            <a:extLst>
              <a:ext uri="{FF2B5EF4-FFF2-40B4-BE49-F238E27FC236}">
                <a16:creationId xmlns:a16="http://schemas.microsoft.com/office/drawing/2014/main" id="{319B1F3F-5427-C24A-BD5B-73DEF3D71796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1"/>
            <a:ext cx="4860924" cy="6857998"/>
          </a:xfrm>
          <a:prstGeom prst="rect">
            <a:avLst/>
          </a:prstGeom>
        </p:spPr>
      </p:pic>
      <p:pic>
        <p:nvPicPr>
          <p:cNvPr id="6" name="Grafik 5">
            <a:extLst>
              <a:ext uri="{FF2B5EF4-FFF2-40B4-BE49-F238E27FC236}">
                <a16:creationId xmlns:a16="http://schemas.microsoft.com/office/drawing/2014/main" id="{B53D55A5-5836-B34F-A03E-8484FAEC6997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3" name="Textplatzhalter 12">
            <a:extLst>
              <a:ext uri="{FF2B5EF4-FFF2-40B4-BE49-F238E27FC236}">
                <a16:creationId xmlns:a16="http://schemas.microsoft.com/office/drawing/2014/main" id="{E87E73B4-647A-8747-A684-7F670BDE6FFA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6096001" y="620713"/>
            <a:ext cx="4860925" cy="1223961"/>
          </a:xfrm>
          <a:prstGeom prst="rect">
            <a:avLst/>
          </a:prstGeom>
        </p:spPr>
        <p:txBody>
          <a:bodyPr anchor="t"/>
          <a:lstStyle>
            <a:lvl1pPr>
              <a:defRPr sz="4000" b="1" i="0" baseline="0">
                <a:solidFill>
                  <a:schemeClr val="tx1"/>
                </a:solidFill>
                <a:latin typeface="+mj-lt"/>
              </a:defRPr>
            </a:lvl1pPr>
          </a:lstStyle>
          <a:p>
            <a:pPr lvl="0"/>
            <a:r>
              <a:rPr lang="de-DE" dirty="0"/>
              <a:t>Title Headline</a:t>
            </a:r>
          </a:p>
        </p:txBody>
      </p:sp>
      <p:sp>
        <p:nvSpPr>
          <p:cNvPr id="7" name="Textplatzhalter 13">
            <a:extLst>
              <a:ext uri="{FF2B5EF4-FFF2-40B4-BE49-F238E27FC236}">
                <a16:creationId xmlns:a16="http://schemas.microsoft.com/office/drawing/2014/main" id="{A541CC97-D318-453B-882A-1B3621812410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6096000" y="2176271"/>
            <a:ext cx="4860925" cy="4061016"/>
          </a:xfrm>
          <a:prstGeom prst="rect">
            <a:avLst/>
          </a:prstGeom>
        </p:spPr>
        <p:txBody>
          <a:bodyPr anchor="t"/>
          <a:lstStyle>
            <a:lvl1pPr marL="342900" indent="-342900">
              <a:buFont typeface="Arial" panose="020B0604020202020204" pitchFamily="34" charset="0"/>
              <a:buChar char="•"/>
              <a:defRPr sz="2000" b="0" i="0" baseline="0">
                <a:latin typeface="+mn-lt"/>
              </a:defRPr>
            </a:lvl1pPr>
            <a:lvl2pPr>
              <a:defRPr lang="de-DE" sz="2000" b="0" i="0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>
              <a:defRPr lang="de-DE" sz="2000" b="0" i="0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>
              <a:defRPr sz="3000" b="0" i="0">
                <a:latin typeface="Helvetica Light" panose="020B0403020202020204" pitchFamily="34" charset="0"/>
              </a:defRPr>
            </a:lvl4pPr>
            <a:lvl5pPr>
              <a:defRPr sz="3000" b="0" i="0">
                <a:latin typeface="Helvetica Light" panose="020B0403020202020204" pitchFamily="34" charset="0"/>
              </a:defRPr>
            </a:lvl5pPr>
          </a:lstStyle>
          <a:p>
            <a:pPr lvl="0"/>
            <a:r>
              <a:rPr lang="de-DE" dirty="0" err="1"/>
              <a:t>Lorem</a:t>
            </a:r>
            <a:r>
              <a:rPr lang="de-DE" dirty="0"/>
              <a:t> </a:t>
            </a:r>
            <a:r>
              <a:rPr lang="de-DE" dirty="0" err="1"/>
              <a:t>ipsum</a:t>
            </a:r>
            <a:r>
              <a:rPr lang="de-DE" dirty="0"/>
              <a:t> </a:t>
            </a:r>
            <a:r>
              <a:rPr lang="de-DE" dirty="0" err="1"/>
              <a:t>dolor</a:t>
            </a:r>
            <a:r>
              <a:rPr lang="de-DE" dirty="0"/>
              <a:t> </a:t>
            </a:r>
            <a:r>
              <a:rPr lang="de-DE" dirty="0" err="1"/>
              <a:t>sit</a:t>
            </a:r>
            <a:r>
              <a:rPr lang="de-DE" dirty="0"/>
              <a:t> </a:t>
            </a:r>
            <a:r>
              <a:rPr lang="de-DE" dirty="0" err="1"/>
              <a:t>amet</a:t>
            </a:r>
            <a:r>
              <a:rPr lang="de-DE" dirty="0"/>
              <a:t>, </a:t>
            </a:r>
            <a:r>
              <a:rPr lang="de-DE" dirty="0" err="1"/>
              <a:t>consectetuer</a:t>
            </a:r>
            <a:r>
              <a:rPr lang="de-DE" dirty="0"/>
              <a:t> </a:t>
            </a:r>
            <a:r>
              <a:rPr lang="de-DE" dirty="0" err="1"/>
              <a:t>adipiscing</a:t>
            </a:r>
            <a:r>
              <a:rPr lang="de-DE" dirty="0"/>
              <a:t> </a:t>
            </a:r>
            <a:r>
              <a:rPr lang="de-DE" dirty="0" err="1"/>
              <a:t>elit</a:t>
            </a:r>
            <a:r>
              <a:rPr lang="de-DE" dirty="0"/>
              <a:t>. </a:t>
            </a:r>
          </a:p>
          <a:p>
            <a:pPr marL="685800" lvl="1" indent="-3429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</a:pPr>
            <a:r>
              <a:rPr lang="de-DE" dirty="0" err="1"/>
              <a:t>Aenean</a:t>
            </a:r>
            <a:r>
              <a:rPr lang="de-DE" dirty="0"/>
              <a:t> commodo </a:t>
            </a:r>
            <a:r>
              <a:rPr lang="de-DE" dirty="0" err="1"/>
              <a:t>ligula</a:t>
            </a:r>
            <a:r>
              <a:rPr lang="de-DE" dirty="0"/>
              <a:t> </a:t>
            </a:r>
            <a:r>
              <a:rPr lang="de-DE" dirty="0" err="1"/>
              <a:t>eget</a:t>
            </a:r>
            <a:r>
              <a:rPr lang="de-DE" dirty="0"/>
              <a:t> </a:t>
            </a:r>
            <a:r>
              <a:rPr lang="de-DE" dirty="0" err="1"/>
              <a:t>dolor</a:t>
            </a:r>
            <a:r>
              <a:rPr lang="de-DE" dirty="0"/>
              <a:t>. </a:t>
            </a:r>
            <a:r>
              <a:rPr lang="de-DE" dirty="0" err="1"/>
              <a:t>Aenean</a:t>
            </a:r>
            <a:r>
              <a:rPr lang="de-DE" dirty="0"/>
              <a:t> </a:t>
            </a:r>
            <a:r>
              <a:rPr lang="de-DE" dirty="0" err="1"/>
              <a:t>massa</a:t>
            </a:r>
            <a:r>
              <a:rPr lang="de-DE" dirty="0"/>
              <a:t>. Cum </a:t>
            </a:r>
            <a:r>
              <a:rPr lang="de-DE" dirty="0" err="1"/>
              <a:t>sociis</a:t>
            </a:r>
            <a:r>
              <a:rPr lang="de-DE" dirty="0"/>
              <a:t> </a:t>
            </a:r>
            <a:r>
              <a:rPr lang="de-DE" dirty="0" err="1"/>
              <a:t>natoque</a:t>
            </a:r>
            <a:r>
              <a:rPr lang="de-DE" dirty="0"/>
              <a:t> </a:t>
            </a:r>
            <a:r>
              <a:rPr lang="de-DE" dirty="0" err="1"/>
              <a:t>penatibus</a:t>
            </a:r>
            <a:r>
              <a:rPr lang="de-DE" dirty="0"/>
              <a:t> et </a:t>
            </a:r>
            <a:r>
              <a:rPr lang="de-DE" dirty="0" err="1"/>
              <a:t>magnis</a:t>
            </a:r>
            <a:r>
              <a:rPr lang="de-DE" dirty="0"/>
              <a:t> </a:t>
            </a:r>
            <a:r>
              <a:rPr lang="de-DE" dirty="0" err="1"/>
              <a:t>dis</a:t>
            </a:r>
            <a:r>
              <a:rPr lang="de-DE" dirty="0"/>
              <a:t> </a:t>
            </a:r>
            <a:r>
              <a:rPr lang="de-DE" dirty="0" err="1"/>
              <a:t>parturient</a:t>
            </a:r>
            <a:r>
              <a:rPr lang="de-DE" dirty="0"/>
              <a:t> </a:t>
            </a:r>
            <a:r>
              <a:rPr lang="de-DE" dirty="0" err="1"/>
              <a:t>montes</a:t>
            </a:r>
            <a:r>
              <a:rPr lang="de-DE" dirty="0"/>
              <a:t>, </a:t>
            </a:r>
            <a:r>
              <a:rPr lang="de-DE" dirty="0" err="1"/>
              <a:t>nascetur</a:t>
            </a:r>
            <a:r>
              <a:rPr lang="de-DE" dirty="0"/>
              <a:t> </a:t>
            </a:r>
            <a:r>
              <a:rPr lang="de-DE" dirty="0" err="1"/>
              <a:t>ridiculus</a:t>
            </a:r>
            <a:r>
              <a:rPr lang="de-DE" dirty="0"/>
              <a:t> </a:t>
            </a:r>
            <a:r>
              <a:rPr lang="de-DE" dirty="0" err="1"/>
              <a:t>mus</a:t>
            </a:r>
            <a:r>
              <a:rPr lang="de-DE" dirty="0"/>
              <a:t>.</a:t>
            </a:r>
          </a:p>
          <a:p>
            <a:pPr marL="1143000" lvl="2" indent="-3429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</a:pPr>
            <a:r>
              <a:rPr lang="de-DE" dirty="0" err="1"/>
              <a:t>Donec</a:t>
            </a:r>
            <a:r>
              <a:rPr lang="de-DE" dirty="0"/>
              <a:t> </a:t>
            </a:r>
            <a:r>
              <a:rPr lang="de-DE" dirty="0" err="1"/>
              <a:t>quam</a:t>
            </a:r>
            <a:r>
              <a:rPr lang="de-DE" dirty="0"/>
              <a:t> </a:t>
            </a:r>
            <a:r>
              <a:rPr lang="de-DE" dirty="0" err="1"/>
              <a:t>felis</a:t>
            </a:r>
            <a:r>
              <a:rPr lang="de-DE" dirty="0"/>
              <a:t>, </a:t>
            </a:r>
            <a:r>
              <a:rPr lang="de-DE" dirty="0" err="1"/>
              <a:t>ultricies</a:t>
            </a:r>
            <a:r>
              <a:rPr lang="de-DE" dirty="0"/>
              <a:t> </a:t>
            </a:r>
            <a:r>
              <a:rPr lang="de-DE" dirty="0" err="1"/>
              <a:t>nec</a:t>
            </a:r>
            <a:r>
              <a:rPr lang="de-DE" dirty="0"/>
              <a:t>, </a:t>
            </a:r>
            <a:r>
              <a:rPr lang="de-DE" dirty="0" err="1"/>
              <a:t>pellentesque</a:t>
            </a:r>
            <a:r>
              <a:rPr lang="de-DE" dirty="0"/>
              <a:t> </a:t>
            </a:r>
            <a:r>
              <a:rPr lang="de-DE" dirty="0" err="1"/>
              <a:t>eu</a:t>
            </a:r>
            <a:r>
              <a:rPr lang="de-DE" dirty="0"/>
              <a:t>, </a:t>
            </a:r>
            <a:r>
              <a:rPr lang="de-DE" dirty="0" err="1"/>
              <a:t>pretium</a:t>
            </a:r>
            <a:r>
              <a:rPr lang="de-DE" dirty="0"/>
              <a:t> </a:t>
            </a:r>
            <a:r>
              <a:rPr lang="de-DE" dirty="0" err="1"/>
              <a:t>quis</a:t>
            </a:r>
            <a:r>
              <a:rPr lang="de-DE" dirty="0"/>
              <a:t>, </a:t>
            </a:r>
            <a:r>
              <a:rPr lang="de-DE" dirty="0" err="1"/>
              <a:t>sem</a:t>
            </a:r>
            <a:r>
              <a:rPr lang="de-DE" dirty="0"/>
              <a:t>. </a:t>
            </a:r>
            <a:r>
              <a:rPr lang="de-DE" dirty="0" err="1"/>
              <a:t>Nulla</a:t>
            </a:r>
            <a:r>
              <a:rPr lang="de-DE" dirty="0"/>
              <a:t> </a:t>
            </a:r>
            <a:r>
              <a:rPr lang="de-DE" dirty="0" err="1"/>
              <a:t>consequat</a:t>
            </a:r>
            <a:r>
              <a:rPr lang="de-DE" dirty="0"/>
              <a:t> </a:t>
            </a:r>
            <a:r>
              <a:rPr lang="de-DE" dirty="0" err="1"/>
              <a:t>massa</a:t>
            </a:r>
            <a:r>
              <a:rPr lang="de-DE" dirty="0"/>
              <a:t> </a:t>
            </a:r>
            <a:r>
              <a:rPr lang="de-DE" dirty="0" err="1"/>
              <a:t>quis</a:t>
            </a:r>
            <a:r>
              <a:rPr lang="de-DE" dirty="0"/>
              <a:t> </a:t>
            </a:r>
            <a:r>
              <a:rPr lang="de-DE" dirty="0" err="1"/>
              <a:t>enim</a:t>
            </a:r>
            <a:r>
              <a:rPr lang="de-DE" dirty="0"/>
              <a:t>. </a:t>
            </a:r>
            <a:r>
              <a:rPr lang="de-DE" dirty="0" err="1"/>
              <a:t>Donec</a:t>
            </a:r>
            <a:r>
              <a:rPr lang="de-DE" dirty="0"/>
              <a:t> </a:t>
            </a:r>
            <a:r>
              <a:rPr lang="de-DE" dirty="0" err="1"/>
              <a:t>pede</a:t>
            </a:r>
            <a:r>
              <a:rPr lang="de-DE" dirty="0"/>
              <a:t> </a:t>
            </a:r>
            <a:r>
              <a:rPr lang="de-DE" dirty="0" err="1"/>
              <a:t>justo</a:t>
            </a:r>
            <a:r>
              <a:rPr lang="de-DE" dirty="0"/>
              <a:t>, </a:t>
            </a:r>
            <a:r>
              <a:rPr lang="de-DE" dirty="0" err="1"/>
              <a:t>fringilla</a:t>
            </a:r>
            <a:r>
              <a:rPr lang="de-DE" dirty="0"/>
              <a:t> </a:t>
            </a:r>
            <a:r>
              <a:rPr lang="de-DE" dirty="0" err="1"/>
              <a:t>vel</a:t>
            </a:r>
            <a:r>
              <a:rPr lang="de-DE" dirty="0"/>
              <a:t>.</a:t>
            </a:r>
          </a:p>
          <a:p>
            <a:pPr lvl="0"/>
            <a:r>
              <a:rPr lang="de-DE" dirty="0" err="1"/>
              <a:t>Aliquet</a:t>
            </a:r>
            <a:r>
              <a:rPr lang="de-DE" dirty="0"/>
              <a:t> </a:t>
            </a:r>
            <a:r>
              <a:rPr lang="de-DE" dirty="0" err="1"/>
              <a:t>nec</a:t>
            </a:r>
            <a:r>
              <a:rPr lang="de-DE" dirty="0"/>
              <a:t>, </a:t>
            </a:r>
            <a:r>
              <a:rPr lang="de-DE" dirty="0" err="1"/>
              <a:t>vulputate</a:t>
            </a:r>
            <a:r>
              <a:rPr lang="de-DE" dirty="0"/>
              <a:t> </a:t>
            </a:r>
            <a:r>
              <a:rPr lang="de-DE" dirty="0" err="1"/>
              <a:t>eget</a:t>
            </a:r>
            <a:r>
              <a:rPr lang="de-DE" dirty="0"/>
              <a:t>, </a:t>
            </a:r>
            <a:r>
              <a:rPr lang="de-DE" dirty="0" err="1"/>
              <a:t>arcu</a:t>
            </a:r>
            <a:r>
              <a:rPr lang="de-DE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642232819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7_Image_and_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Grafik 7">
            <a:extLst>
              <a:ext uri="{FF2B5EF4-FFF2-40B4-BE49-F238E27FC236}">
                <a16:creationId xmlns:a16="http://schemas.microsoft.com/office/drawing/2014/main" id="{319B1F3F-5427-C24A-BD5B-73DEF3D71796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1"/>
            <a:ext cx="4860924" cy="6857998"/>
          </a:xfrm>
          <a:prstGeom prst="rect">
            <a:avLst/>
          </a:prstGeom>
        </p:spPr>
      </p:pic>
      <p:pic>
        <p:nvPicPr>
          <p:cNvPr id="6" name="Grafik 5">
            <a:extLst>
              <a:ext uri="{FF2B5EF4-FFF2-40B4-BE49-F238E27FC236}">
                <a16:creationId xmlns:a16="http://schemas.microsoft.com/office/drawing/2014/main" id="{A149046C-8C6B-514E-905C-4ED62E4D3CAE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3" name="Textplatzhalter 12">
            <a:extLst>
              <a:ext uri="{FF2B5EF4-FFF2-40B4-BE49-F238E27FC236}">
                <a16:creationId xmlns:a16="http://schemas.microsoft.com/office/drawing/2014/main" id="{E87E73B4-647A-8747-A684-7F670BDE6FFA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6096001" y="620713"/>
            <a:ext cx="4860925" cy="1223961"/>
          </a:xfrm>
          <a:prstGeom prst="rect">
            <a:avLst/>
          </a:prstGeom>
        </p:spPr>
        <p:txBody>
          <a:bodyPr anchor="t"/>
          <a:lstStyle>
            <a:lvl1pPr>
              <a:defRPr sz="4000" b="1" i="0" baseline="0">
                <a:solidFill>
                  <a:schemeClr val="tx1"/>
                </a:solidFill>
                <a:latin typeface="+mj-lt"/>
              </a:defRPr>
            </a:lvl1pPr>
          </a:lstStyle>
          <a:p>
            <a:pPr lvl="0"/>
            <a:r>
              <a:rPr lang="de-DE" dirty="0"/>
              <a:t>Title Headline</a:t>
            </a:r>
          </a:p>
        </p:txBody>
      </p:sp>
      <p:sp>
        <p:nvSpPr>
          <p:cNvPr id="7" name="Textplatzhalter 13">
            <a:extLst>
              <a:ext uri="{FF2B5EF4-FFF2-40B4-BE49-F238E27FC236}">
                <a16:creationId xmlns:a16="http://schemas.microsoft.com/office/drawing/2014/main" id="{42388A85-8D71-4743-9DDF-8B68293DAD79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6096000" y="2176271"/>
            <a:ext cx="4860925" cy="4061016"/>
          </a:xfrm>
          <a:prstGeom prst="rect">
            <a:avLst/>
          </a:prstGeom>
        </p:spPr>
        <p:txBody>
          <a:bodyPr anchor="t"/>
          <a:lstStyle>
            <a:lvl1pPr marL="342900" indent="-342900">
              <a:buFont typeface="Arial" panose="020B0604020202020204" pitchFamily="34" charset="0"/>
              <a:buChar char="•"/>
              <a:defRPr sz="2000" b="0" i="0" baseline="0">
                <a:latin typeface="+mn-lt"/>
              </a:defRPr>
            </a:lvl1pPr>
            <a:lvl2pPr>
              <a:defRPr lang="de-DE" sz="2000" b="0" i="0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>
              <a:defRPr lang="de-DE" sz="2000" b="0" i="0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>
              <a:defRPr sz="3000" b="0" i="0">
                <a:latin typeface="Helvetica Light" panose="020B0403020202020204" pitchFamily="34" charset="0"/>
              </a:defRPr>
            </a:lvl4pPr>
            <a:lvl5pPr>
              <a:defRPr sz="3000" b="0" i="0">
                <a:latin typeface="Helvetica Light" panose="020B0403020202020204" pitchFamily="34" charset="0"/>
              </a:defRPr>
            </a:lvl5pPr>
          </a:lstStyle>
          <a:p>
            <a:pPr lvl="0"/>
            <a:r>
              <a:rPr lang="de-DE" dirty="0" err="1"/>
              <a:t>Lorem</a:t>
            </a:r>
            <a:r>
              <a:rPr lang="de-DE" dirty="0"/>
              <a:t> </a:t>
            </a:r>
            <a:r>
              <a:rPr lang="de-DE" dirty="0" err="1"/>
              <a:t>ipsum</a:t>
            </a:r>
            <a:r>
              <a:rPr lang="de-DE" dirty="0"/>
              <a:t> </a:t>
            </a:r>
            <a:r>
              <a:rPr lang="de-DE" dirty="0" err="1"/>
              <a:t>dolor</a:t>
            </a:r>
            <a:r>
              <a:rPr lang="de-DE" dirty="0"/>
              <a:t> </a:t>
            </a:r>
            <a:r>
              <a:rPr lang="de-DE" dirty="0" err="1"/>
              <a:t>sit</a:t>
            </a:r>
            <a:r>
              <a:rPr lang="de-DE" dirty="0"/>
              <a:t> </a:t>
            </a:r>
            <a:r>
              <a:rPr lang="de-DE" dirty="0" err="1"/>
              <a:t>amet</a:t>
            </a:r>
            <a:r>
              <a:rPr lang="de-DE" dirty="0"/>
              <a:t>, </a:t>
            </a:r>
            <a:r>
              <a:rPr lang="de-DE" dirty="0" err="1"/>
              <a:t>consectetuer</a:t>
            </a:r>
            <a:r>
              <a:rPr lang="de-DE" dirty="0"/>
              <a:t> </a:t>
            </a:r>
            <a:r>
              <a:rPr lang="de-DE" dirty="0" err="1"/>
              <a:t>adipiscing</a:t>
            </a:r>
            <a:r>
              <a:rPr lang="de-DE" dirty="0"/>
              <a:t> </a:t>
            </a:r>
            <a:r>
              <a:rPr lang="de-DE" dirty="0" err="1"/>
              <a:t>elit</a:t>
            </a:r>
            <a:r>
              <a:rPr lang="de-DE" dirty="0"/>
              <a:t>. </a:t>
            </a:r>
          </a:p>
          <a:p>
            <a:pPr marL="685800" lvl="1" indent="-3429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</a:pPr>
            <a:r>
              <a:rPr lang="de-DE" dirty="0" err="1"/>
              <a:t>Aenean</a:t>
            </a:r>
            <a:r>
              <a:rPr lang="de-DE" dirty="0"/>
              <a:t> commodo </a:t>
            </a:r>
            <a:r>
              <a:rPr lang="de-DE" dirty="0" err="1"/>
              <a:t>ligula</a:t>
            </a:r>
            <a:r>
              <a:rPr lang="de-DE" dirty="0"/>
              <a:t> </a:t>
            </a:r>
            <a:r>
              <a:rPr lang="de-DE" dirty="0" err="1"/>
              <a:t>eget</a:t>
            </a:r>
            <a:r>
              <a:rPr lang="de-DE" dirty="0"/>
              <a:t> </a:t>
            </a:r>
            <a:r>
              <a:rPr lang="de-DE" dirty="0" err="1"/>
              <a:t>dolor</a:t>
            </a:r>
            <a:r>
              <a:rPr lang="de-DE" dirty="0"/>
              <a:t>. </a:t>
            </a:r>
            <a:r>
              <a:rPr lang="de-DE" dirty="0" err="1"/>
              <a:t>Aenean</a:t>
            </a:r>
            <a:r>
              <a:rPr lang="de-DE" dirty="0"/>
              <a:t> </a:t>
            </a:r>
            <a:r>
              <a:rPr lang="de-DE" dirty="0" err="1"/>
              <a:t>massa</a:t>
            </a:r>
            <a:r>
              <a:rPr lang="de-DE" dirty="0"/>
              <a:t>. Cum </a:t>
            </a:r>
            <a:r>
              <a:rPr lang="de-DE" dirty="0" err="1"/>
              <a:t>sociis</a:t>
            </a:r>
            <a:r>
              <a:rPr lang="de-DE" dirty="0"/>
              <a:t> </a:t>
            </a:r>
            <a:r>
              <a:rPr lang="de-DE" dirty="0" err="1"/>
              <a:t>natoque</a:t>
            </a:r>
            <a:r>
              <a:rPr lang="de-DE" dirty="0"/>
              <a:t> </a:t>
            </a:r>
            <a:r>
              <a:rPr lang="de-DE" dirty="0" err="1"/>
              <a:t>penatibus</a:t>
            </a:r>
            <a:r>
              <a:rPr lang="de-DE" dirty="0"/>
              <a:t> et </a:t>
            </a:r>
            <a:r>
              <a:rPr lang="de-DE" dirty="0" err="1"/>
              <a:t>magnis</a:t>
            </a:r>
            <a:r>
              <a:rPr lang="de-DE" dirty="0"/>
              <a:t> </a:t>
            </a:r>
            <a:r>
              <a:rPr lang="de-DE" dirty="0" err="1"/>
              <a:t>dis</a:t>
            </a:r>
            <a:r>
              <a:rPr lang="de-DE" dirty="0"/>
              <a:t> </a:t>
            </a:r>
            <a:r>
              <a:rPr lang="de-DE" dirty="0" err="1"/>
              <a:t>parturient</a:t>
            </a:r>
            <a:r>
              <a:rPr lang="de-DE" dirty="0"/>
              <a:t> </a:t>
            </a:r>
            <a:r>
              <a:rPr lang="de-DE" dirty="0" err="1"/>
              <a:t>montes</a:t>
            </a:r>
            <a:r>
              <a:rPr lang="de-DE" dirty="0"/>
              <a:t>, </a:t>
            </a:r>
            <a:r>
              <a:rPr lang="de-DE" dirty="0" err="1"/>
              <a:t>nascetur</a:t>
            </a:r>
            <a:r>
              <a:rPr lang="de-DE" dirty="0"/>
              <a:t> </a:t>
            </a:r>
            <a:r>
              <a:rPr lang="de-DE" dirty="0" err="1"/>
              <a:t>ridiculus</a:t>
            </a:r>
            <a:r>
              <a:rPr lang="de-DE" dirty="0"/>
              <a:t> </a:t>
            </a:r>
            <a:r>
              <a:rPr lang="de-DE" dirty="0" err="1"/>
              <a:t>mus</a:t>
            </a:r>
            <a:r>
              <a:rPr lang="de-DE" dirty="0"/>
              <a:t>.</a:t>
            </a:r>
          </a:p>
          <a:p>
            <a:pPr marL="1143000" lvl="2" indent="-3429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</a:pPr>
            <a:r>
              <a:rPr lang="de-DE" dirty="0" err="1"/>
              <a:t>Donec</a:t>
            </a:r>
            <a:r>
              <a:rPr lang="de-DE" dirty="0"/>
              <a:t> </a:t>
            </a:r>
            <a:r>
              <a:rPr lang="de-DE" dirty="0" err="1"/>
              <a:t>quam</a:t>
            </a:r>
            <a:r>
              <a:rPr lang="de-DE" dirty="0"/>
              <a:t> </a:t>
            </a:r>
            <a:r>
              <a:rPr lang="de-DE" dirty="0" err="1"/>
              <a:t>felis</a:t>
            </a:r>
            <a:r>
              <a:rPr lang="de-DE" dirty="0"/>
              <a:t>, </a:t>
            </a:r>
            <a:r>
              <a:rPr lang="de-DE" dirty="0" err="1"/>
              <a:t>ultricies</a:t>
            </a:r>
            <a:r>
              <a:rPr lang="de-DE" dirty="0"/>
              <a:t> </a:t>
            </a:r>
            <a:r>
              <a:rPr lang="de-DE" dirty="0" err="1"/>
              <a:t>nec</a:t>
            </a:r>
            <a:r>
              <a:rPr lang="de-DE" dirty="0"/>
              <a:t>, </a:t>
            </a:r>
            <a:r>
              <a:rPr lang="de-DE" dirty="0" err="1"/>
              <a:t>pellentesque</a:t>
            </a:r>
            <a:r>
              <a:rPr lang="de-DE" dirty="0"/>
              <a:t> </a:t>
            </a:r>
            <a:r>
              <a:rPr lang="de-DE" dirty="0" err="1"/>
              <a:t>eu</a:t>
            </a:r>
            <a:r>
              <a:rPr lang="de-DE" dirty="0"/>
              <a:t>, </a:t>
            </a:r>
            <a:r>
              <a:rPr lang="de-DE" dirty="0" err="1"/>
              <a:t>pretium</a:t>
            </a:r>
            <a:r>
              <a:rPr lang="de-DE" dirty="0"/>
              <a:t> </a:t>
            </a:r>
            <a:r>
              <a:rPr lang="de-DE" dirty="0" err="1"/>
              <a:t>quis</a:t>
            </a:r>
            <a:r>
              <a:rPr lang="de-DE" dirty="0"/>
              <a:t>, </a:t>
            </a:r>
            <a:r>
              <a:rPr lang="de-DE" dirty="0" err="1"/>
              <a:t>sem</a:t>
            </a:r>
            <a:r>
              <a:rPr lang="de-DE" dirty="0"/>
              <a:t>. </a:t>
            </a:r>
            <a:r>
              <a:rPr lang="de-DE" dirty="0" err="1"/>
              <a:t>Nulla</a:t>
            </a:r>
            <a:r>
              <a:rPr lang="de-DE" dirty="0"/>
              <a:t> </a:t>
            </a:r>
            <a:r>
              <a:rPr lang="de-DE" dirty="0" err="1"/>
              <a:t>consequat</a:t>
            </a:r>
            <a:r>
              <a:rPr lang="de-DE" dirty="0"/>
              <a:t> </a:t>
            </a:r>
            <a:r>
              <a:rPr lang="de-DE" dirty="0" err="1"/>
              <a:t>massa</a:t>
            </a:r>
            <a:r>
              <a:rPr lang="de-DE" dirty="0"/>
              <a:t> </a:t>
            </a:r>
            <a:r>
              <a:rPr lang="de-DE" dirty="0" err="1"/>
              <a:t>quis</a:t>
            </a:r>
            <a:r>
              <a:rPr lang="de-DE" dirty="0"/>
              <a:t> </a:t>
            </a:r>
            <a:r>
              <a:rPr lang="de-DE" dirty="0" err="1"/>
              <a:t>enim</a:t>
            </a:r>
            <a:r>
              <a:rPr lang="de-DE" dirty="0"/>
              <a:t>. </a:t>
            </a:r>
            <a:r>
              <a:rPr lang="de-DE" dirty="0" err="1"/>
              <a:t>Donec</a:t>
            </a:r>
            <a:r>
              <a:rPr lang="de-DE" dirty="0"/>
              <a:t> </a:t>
            </a:r>
            <a:r>
              <a:rPr lang="de-DE" dirty="0" err="1"/>
              <a:t>pede</a:t>
            </a:r>
            <a:r>
              <a:rPr lang="de-DE" dirty="0"/>
              <a:t> </a:t>
            </a:r>
            <a:r>
              <a:rPr lang="de-DE" dirty="0" err="1"/>
              <a:t>justo</a:t>
            </a:r>
            <a:r>
              <a:rPr lang="de-DE" dirty="0"/>
              <a:t>, </a:t>
            </a:r>
            <a:r>
              <a:rPr lang="de-DE" dirty="0" err="1"/>
              <a:t>fringilla</a:t>
            </a:r>
            <a:r>
              <a:rPr lang="de-DE" dirty="0"/>
              <a:t> </a:t>
            </a:r>
            <a:r>
              <a:rPr lang="de-DE" dirty="0" err="1"/>
              <a:t>vel</a:t>
            </a:r>
            <a:r>
              <a:rPr lang="de-DE" dirty="0"/>
              <a:t>.</a:t>
            </a:r>
          </a:p>
          <a:p>
            <a:pPr lvl="0"/>
            <a:r>
              <a:rPr lang="de-DE" dirty="0" err="1"/>
              <a:t>Aliquet</a:t>
            </a:r>
            <a:r>
              <a:rPr lang="de-DE" dirty="0"/>
              <a:t> </a:t>
            </a:r>
            <a:r>
              <a:rPr lang="de-DE" dirty="0" err="1"/>
              <a:t>nec</a:t>
            </a:r>
            <a:r>
              <a:rPr lang="de-DE" dirty="0"/>
              <a:t>, </a:t>
            </a:r>
            <a:r>
              <a:rPr lang="de-DE" dirty="0" err="1"/>
              <a:t>vulputate</a:t>
            </a:r>
            <a:r>
              <a:rPr lang="de-DE" dirty="0"/>
              <a:t> </a:t>
            </a:r>
            <a:r>
              <a:rPr lang="de-DE" dirty="0" err="1"/>
              <a:t>eget</a:t>
            </a:r>
            <a:r>
              <a:rPr lang="de-DE" dirty="0"/>
              <a:t>, </a:t>
            </a:r>
            <a:r>
              <a:rPr lang="de-DE" dirty="0" err="1"/>
              <a:t>arcu</a:t>
            </a:r>
            <a:r>
              <a:rPr lang="de-DE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251779392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8_Image_and_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Grafik 8">
            <a:extLst>
              <a:ext uri="{FF2B5EF4-FFF2-40B4-BE49-F238E27FC236}">
                <a16:creationId xmlns:a16="http://schemas.microsoft.com/office/drawing/2014/main" id="{B6663946-DA9D-F94B-B36E-A39EC9558ECF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/>
          <a:srcRect l="60130"/>
          <a:stretch/>
        </p:blipFill>
        <p:spPr>
          <a:xfrm>
            <a:off x="0" y="0"/>
            <a:ext cx="4860924" cy="6858000"/>
          </a:xfrm>
          <a:prstGeom prst="rect">
            <a:avLst/>
          </a:prstGeom>
        </p:spPr>
      </p:pic>
      <p:pic>
        <p:nvPicPr>
          <p:cNvPr id="6" name="Grafik 5">
            <a:extLst>
              <a:ext uri="{FF2B5EF4-FFF2-40B4-BE49-F238E27FC236}">
                <a16:creationId xmlns:a16="http://schemas.microsoft.com/office/drawing/2014/main" id="{43D449E0-88AB-6943-B4AB-3D7B3F7020B7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3" name="Textplatzhalter 12">
            <a:extLst>
              <a:ext uri="{FF2B5EF4-FFF2-40B4-BE49-F238E27FC236}">
                <a16:creationId xmlns:a16="http://schemas.microsoft.com/office/drawing/2014/main" id="{E87E73B4-647A-8747-A684-7F670BDE6FFA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6096001" y="620713"/>
            <a:ext cx="4860925" cy="1223961"/>
          </a:xfrm>
          <a:prstGeom prst="rect">
            <a:avLst/>
          </a:prstGeom>
        </p:spPr>
        <p:txBody>
          <a:bodyPr anchor="t"/>
          <a:lstStyle>
            <a:lvl1pPr>
              <a:defRPr sz="4000" b="1" i="0" baseline="0">
                <a:solidFill>
                  <a:schemeClr val="tx1"/>
                </a:solidFill>
                <a:latin typeface="+mj-lt"/>
              </a:defRPr>
            </a:lvl1pPr>
          </a:lstStyle>
          <a:p>
            <a:pPr lvl="0"/>
            <a:r>
              <a:rPr lang="de-DE" dirty="0"/>
              <a:t>Titel Headline </a:t>
            </a:r>
            <a:r>
              <a:rPr lang="de-DE" dirty="0" err="1"/>
              <a:t>lorem</a:t>
            </a:r>
            <a:endParaRPr lang="de-DE" dirty="0"/>
          </a:p>
        </p:txBody>
      </p:sp>
      <p:sp>
        <p:nvSpPr>
          <p:cNvPr id="7" name="Textplatzhalter 13">
            <a:extLst>
              <a:ext uri="{FF2B5EF4-FFF2-40B4-BE49-F238E27FC236}">
                <a16:creationId xmlns:a16="http://schemas.microsoft.com/office/drawing/2014/main" id="{AE2C2B23-EDB8-4297-9A5B-079B7080B912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6096000" y="2176271"/>
            <a:ext cx="4860925" cy="4061016"/>
          </a:xfrm>
          <a:prstGeom prst="rect">
            <a:avLst/>
          </a:prstGeom>
        </p:spPr>
        <p:txBody>
          <a:bodyPr anchor="t"/>
          <a:lstStyle>
            <a:lvl1pPr marL="342900" indent="-342900">
              <a:buFont typeface="Arial" panose="020B0604020202020204" pitchFamily="34" charset="0"/>
              <a:buChar char="•"/>
              <a:defRPr sz="2000" b="0" i="0" baseline="0">
                <a:latin typeface="+mn-lt"/>
              </a:defRPr>
            </a:lvl1pPr>
            <a:lvl2pPr>
              <a:defRPr lang="de-DE" sz="2000" b="0" i="0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>
              <a:defRPr lang="de-DE" sz="2000" b="0" i="0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>
              <a:defRPr sz="3000" b="0" i="0">
                <a:latin typeface="Helvetica Light" panose="020B0403020202020204" pitchFamily="34" charset="0"/>
              </a:defRPr>
            </a:lvl4pPr>
            <a:lvl5pPr>
              <a:defRPr sz="3000" b="0" i="0">
                <a:latin typeface="Helvetica Light" panose="020B0403020202020204" pitchFamily="34" charset="0"/>
              </a:defRPr>
            </a:lvl5pPr>
          </a:lstStyle>
          <a:p>
            <a:pPr lvl="0"/>
            <a:r>
              <a:rPr lang="de-DE" dirty="0" err="1"/>
              <a:t>Lorem</a:t>
            </a:r>
            <a:r>
              <a:rPr lang="de-DE" dirty="0"/>
              <a:t> </a:t>
            </a:r>
            <a:r>
              <a:rPr lang="de-DE" dirty="0" err="1"/>
              <a:t>ipsum</a:t>
            </a:r>
            <a:r>
              <a:rPr lang="de-DE" dirty="0"/>
              <a:t> </a:t>
            </a:r>
            <a:r>
              <a:rPr lang="de-DE" dirty="0" err="1"/>
              <a:t>dolor</a:t>
            </a:r>
            <a:r>
              <a:rPr lang="de-DE" dirty="0"/>
              <a:t> </a:t>
            </a:r>
            <a:r>
              <a:rPr lang="de-DE" dirty="0" err="1"/>
              <a:t>sit</a:t>
            </a:r>
            <a:r>
              <a:rPr lang="de-DE" dirty="0"/>
              <a:t> </a:t>
            </a:r>
            <a:r>
              <a:rPr lang="de-DE" dirty="0" err="1"/>
              <a:t>amet</a:t>
            </a:r>
            <a:r>
              <a:rPr lang="de-DE" dirty="0"/>
              <a:t>, </a:t>
            </a:r>
            <a:r>
              <a:rPr lang="de-DE" dirty="0" err="1"/>
              <a:t>consectetuer</a:t>
            </a:r>
            <a:r>
              <a:rPr lang="de-DE" dirty="0"/>
              <a:t> </a:t>
            </a:r>
            <a:r>
              <a:rPr lang="de-DE" dirty="0" err="1"/>
              <a:t>adipiscing</a:t>
            </a:r>
            <a:r>
              <a:rPr lang="de-DE" dirty="0"/>
              <a:t> </a:t>
            </a:r>
            <a:r>
              <a:rPr lang="de-DE" dirty="0" err="1"/>
              <a:t>elit</a:t>
            </a:r>
            <a:r>
              <a:rPr lang="de-DE" dirty="0"/>
              <a:t>. </a:t>
            </a:r>
          </a:p>
          <a:p>
            <a:pPr marL="685800" lvl="1" indent="-3429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</a:pPr>
            <a:r>
              <a:rPr lang="de-DE" dirty="0" err="1"/>
              <a:t>Aenean</a:t>
            </a:r>
            <a:r>
              <a:rPr lang="de-DE" dirty="0"/>
              <a:t> commodo </a:t>
            </a:r>
            <a:r>
              <a:rPr lang="de-DE" dirty="0" err="1"/>
              <a:t>ligula</a:t>
            </a:r>
            <a:r>
              <a:rPr lang="de-DE" dirty="0"/>
              <a:t> </a:t>
            </a:r>
            <a:r>
              <a:rPr lang="de-DE" dirty="0" err="1"/>
              <a:t>eget</a:t>
            </a:r>
            <a:r>
              <a:rPr lang="de-DE" dirty="0"/>
              <a:t> </a:t>
            </a:r>
            <a:r>
              <a:rPr lang="de-DE" dirty="0" err="1"/>
              <a:t>dolor</a:t>
            </a:r>
            <a:r>
              <a:rPr lang="de-DE" dirty="0"/>
              <a:t>. </a:t>
            </a:r>
            <a:r>
              <a:rPr lang="de-DE" dirty="0" err="1"/>
              <a:t>Aenean</a:t>
            </a:r>
            <a:r>
              <a:rPr lang="de-DE" dirty="0"/>
              <a:t> </a:t>
            </a:r>
            <a:r>
              <a:rPr lang="de-DE" dirty="0" err="1"/>
              <a:t>massa</a:t>
            </a:r>
            <a:r>
              <a:rPr lang="de-DE" dirty="0"/>
              <a:t>. Cum </a:t>
            </a:r>
            <a:r>
              <a:rPr lang="de-DE" dirty="0" err="1"/>
              <a:t>sociis</a:t>
            </a:r>
            <a:r>
              <a:rPr lang="de-DE" dirty="0"/>
              <a:t> </a:t>
            </a:r>
            <a:r>
              <a:rPr lang="de-DE" dirty="0" err="1"/>
              <a:t>natoque</a:t>
            </a:r>
            <a:r>
              <a:rPr lang="de-DE" dirty="0"/>
              <a:t> </a:t>
            </a:r>
            <a:r>
              <a:rPr lang="de-DE" dirty="0" err="1"/>
              <a:t>penatibus</a:t>
            </a:r>
            <a:r>
              <a:rPr lang="de-DE" dirty="0"/>
              <a:t> et </a:t>
            </a:r>
            <a:r>
              <a:rPr lang="de-DE" dirty="0" err="1"/>
              <a:t>magnis</a:t>
            </a:r>
            <a:r>
              <a:rPr lang="de-DE" dirty="0"/>
              <a:t> </a:t>
            </a:r>
            <a:r>
              <a:rPr lang="de-DE" dirty="0" err="1"/>
              <a:t>dis</a:t>
            </a:r>
            <a:r>
              <a:rPr lang="de-DE" dirty="0"/>
              <a:t> </a:t>
            </a:r>
            <a:r>
              <a:rPr lang="de-DE" dirty="0" err="1"/>
              <a:t>parturient</a:t>
            </a:r>
            <a:r>
              <a:rPr lang="de-DE" dirty="0"/>
              <a:t> </a:t>
            </a:r>
            <a:r>
              <a:rPr lang="de-DE" dirty="0" err="1"/>
              <a:t>montes</a:t>
            </a:r>
            <a:r>
              <a:rPr lang="de-DE" dirty="0"/>
              <a:t>, </a:t>
            </a:r>
            <a:r>
              <a:rPr lang="de-DE" dirty="0" err="1"/>
              <a:t>nascetur</a:t>
            </a:r>
            <a:r>
              <a:rPr lang="de-DE" dirty="0"/>
              <a:t> </a:t>
            </a:r>
            <a:r>
              <a:rPr lang="de-DE" dirty="0" err="1"/>
              <a:t>ridiculus</a:t>
            </a:r>
            <a:r>
              <a:rPr lang="de-DE" dirty="0"/>
              <a:t> </a:t>
            </a:r>
            <a:r>
              <a:rPr lang="de-DE" dirty="0" err="1"/>
              <a:t>mus</a:t>
            </a:r>
            <a:r>
              <a:rPr lang="de-DE" dirty="0"/>
              <a:t>.</a:t>
            </a:r>
          </a:p>
          <a:p>
            <a:pPr marL="1143000" lvl="2" indent="-3429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</a:pPr>
            <a:r>
              <a:rPr lang="de-DE" dirty="0" err="1"/>
              <a:t>Donec</a:t>
            </a:r>
            <a:r>
              <a:rPr lang="de-DE" dirty="0"/>
              <a:t> </a:t>
            </a:r>
            <a:r>
              <a:rPr lang="de-DE" dirty="0" err="1"/>
              <a:t>quam</a:t>
            </a:r>
            <a:r>
              <a:rPr lang="de-DE" dirty="0"/>
              <a:t> </a:t>
            </a:r>
            <a:r>
              <a:rPr lang="de-DE" dirty="0" err="1"/>
              <a:t>felis</a:t>
            </a:r>
            <a:r>
              <a:rPr lang="de-DE" dirty="0"/>
              <a:t>, </a:t>
            </a:r>
            <a:r>
              <a:rPr lang="de-DE" dirty="0" err="1"/>
              <a:t>ultricies</a:t>
            </a:r>
            <a:r>
              <a:rPr lang="de-DE" dirty="0"/>
              <a:t> </a:t>
            </a:r>
            <a:r>
              <a:rPr lang="de-DE" dirty="0" err="1"/>
              <a:t>nec</a:t>
            </a:r>
            <a:r>
              <a:rPr lang="de-DE" dirty="0"/>
              <a:t>, </a:t>
            </a:r>
            <a:r>
              <a:rPr lang="de-DE" dirty="0" err="1"/>
              <a:t>pellentesque</a:t>
            </a:r>
            <a:r>
              <a:rPr lang="de-DE" dirty="0"/>
              <a:t> </a:t>
            </a:r>
            <a:r>
              <a:rPr lang="de-DE" dirty="0" err="1"/>
              <a:t>eu</a:t>
            </a:r>
            <a:r>
              <a:rPr lang="de-DE" dirty="0"/>
              <a:t>, </a:t>
            </a:r>
            <a:r>
              <a:rPr lang="de-DE" dirty="0" err="1"/>
              <a:t>pretium</a:t>
            </a:r>
            <a:r>
              <a:rPr lang="de-DE" dirty="0"/>
              <a:t> </a:t>
            </a:r>
            <a:r>
              <a:rPr lang="de-DE" dirty="0" err="1"/>
              <a:t>quis</a:t>
            </a:r>
            <a:r>
              <a:rPr lang="de-DE" dirty="0"/>
              <a:t>, </a:t>
            </a:r>
            <a:r>
              <a:rPr lang="de-DE" dirty="0" err="1"/>
              <a:t>sem</a:t>
            </a:r>
            <a:r>
              <a:rPr lang="de-DE" dirty="0"/>
              <a:t>. </a:t>
            </a:r>
            <a:r>
              <a:rPr lang="de-DE" dirty="0" err="1"/>
              <a:t>Nulla</a:t>
            </a:r>
            <a:r>
              <a:rPr lang="de-DE" dirty="0"/>
              <a:t> </a:t>
            </a:r>
            <a:r>
              <a:rPr lang="de-DE" dirty="0" err="1"/>
              <a:t>consequat</a:t>
            </a:r>
            <a:r>
              <a:rPr lang="de-DE" dirty="0"/>
              <a:t> </a:t>
            </a:r>
            <a:r>
              <a:rPr lang="de-DE" dirty="0" err="1"/>
              <a:t>massa</a:t>
            </a:r>
            <a:r>
              <a:rPr lang="de-DE" dirty="0"/>
              <a:t> </a:t>
            </a:r>
            <a:r>
              <a:rPr lang="de-DE" dirty="0" err="1"/>
              <a:t>quis</a:t>
            </a:r>
            <a:r>
              <a:rPr lang="de-DE" dirty="0"/>
              <a:t> </a:t>
            </a:r>
            <a:r>
              <a:rPr lang="de-DE" dirty="0" err="1"/>
              <a:t>enim</a:t>
            </a:r>
            <a:r>
              <a:rPr lang="de-DE" dirty="0"/>
              <a:t>. </a:t>
            </a:r>
            <a:r>
              <a:rPr lang="de-DE" dirty="0" err="1"/>
              <a:t>Donec</a:t>
            </a:r>
            <a:r>
              <a:rPr lang="de-DE" dirty="0"/>
              <a:t> </a:t>
            </a:r>
            <a:r>
              <a:rPr lang="de-DE" dirty="0" err="1"/>
              <a:t>pede</a:t>
            </a:r>
            <a:r>
              <a:rPr lang="de-DE" dirty="0"/>
              <a:t> </a:t>
            </a:r>
            <a:r>
              <a:rPr lang="de-DE" dirty="0" err="1"/>
              <a:t>justo</a:t>
            </a:r>
            <a:r>
              <a:rPr lang="de-DE" dirty="0"/>
              <a:t>, </a:t>
            </a:r>
            <a:r>
              <a:rPr lang="de-DE" dirty="0" err="1"/>
              <a:t>fringilla</a:t>
            </a:r>
            <a:r>
              <a:rPr lang="de-DE" dirty="0"/>
              <a:t> </a:t>
            </a:r>
            <a:r>
              <a:rPr lang="de-DE" dirty="0" err="1"/>
              <a:t>vel</a:t>
            </a:r>
            <a:r>
              <a:rPr lang="de-DE" dirty="0"/>
              <a:t>.</a:t>
            </a:r>
          </a:p>
          <a:p>
            <a:pPr lvl="0"/>
            <a:r>
              <a:rPr lang="de-DE" dirty="0" err="1"/>
              <a:t>Aliquet</a:t>
            </a:r>
            <a:r>
              <a:rPr lang="de-DE" dirty="0"/>
              <a:t> </a:t>
            </a:r>
            <a:r>
              <a:rPr lang="de-DE" dirty="0" err="1"/>
              <a:t>nec</a:t>
            </a:r>
            <a:r>
              <a:rPr lang="de-DE" dirty="0"/>
              <a:t>, </a:t>
            </a:r>
            <a:r>
              <a:rPr lang="de-DE" dirty="0" err="1"/>
              <a:t>vulputate</a:t>
            </a:r>
            <a:r>
              <a:rPr lang="de-DE" dirty="0"/>
              <a:t> </a:t>
            </a:r>
            <a:r>
              <a:rPr lang="de-DE" dirty="0" err="1"/>
              <a:t>eget</a:t>
            </a:r>
            <a:r>
              <a:rPr lang="de-DE" dirty="0"/>
              <a:t>, </a:t>
            </a:r>
            <a:r>
              <a:rPr lang="de-DE" dirty="0" err="1"/>
              <a:t>arcu</a:t>
            </a:r>
            <a:r>
              <a:rPr lang="de-DE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2469455615"/>
      </p:ext>
    </p:extLst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9_Image_and_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Grafik 5">
            <a:extLst>
              <a:ext uri="{FF2B5EF4-FFF2-40B4-BE49-F238E27FC236}">
                <a16:creationId xmlns:a16="http://schemas.microsoft.com/office/drawing/2014/main" id="{34BA3877-01F6-A143-9BF1-DE1B56D61F47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/>
          <a:srcRect l="31029" r="29101"/>
          <a:stretch/>
        </p:blipFill>
        <p:spPr>
          <a:xfrm>
            <a:off x="0" y="0"/>
            <a:ext cx="4860924" cy="6858000"/>
          </a:xfrm>
          <a:prstGeom prst="rect">
            <a:avLst/>
          </a:prstGeom>
        </p:spPr>
      </p:pic>
      <p:pic>
        <p:nvPicPr>
          <p:cNvPr id="9" name="Grafik 8">
            <a:extLst>
              <a:ext uri="{FF2B5EF4-FFF2-40B4-BE49-F238E27FC236}">
                <a16:creationId xmlns:a16="http://schemas.microsoft.com/office/drawing/2014/main" id="{6DED5357-6B2B-234E-84F3-953AFC2A2F30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3" name="Textplatzhalter 12">
            <a:extLst>
              <a:ext uri="{FF2B5EF4-FFF2-40B4-BE49-F238E27FC236}">
                <a16:creationId xmlns:a16="http://schemas.microsoft.com/office/drawing/2014/main" id="{E87E73B4-647A-8747-A684-7F670BDE6FFA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6096001" y="620713"/>
            <a:ext cx="4860925" cy="1223961"/>
          </a:xfrm>
          <a:prstGeom prst="rect">
            <a:avLst/>
          </a:prstGeom>
        </p:spPr>
        <p:txBody>
          <a:bodyPr anchor="t"/>
          <a:lstStyle>
            <a:lvl1pPr>
              <a:defRPr sz="4000" b="1" i="0" baseline="0">
                <a:solidFill>
                  <a:schemeClr val="tx1"/>
                </a:solidFill>
                <a:latin typeface="+mj-lt"/>
              </a:defRPr>
            </a:lvl1pPr>
          </a:lstStyle>
          <a:p>
            <a:pPr lvl="0"/>
            <a:r>
              <a:rPr lang="de-DE" dirty="0"/>
              <a:t>Title Headline</a:t>
            </a:r>
          </a:p>
        </p:txBody>
      </p:sp>
      <p:sp>
        <p:nvSpPr>
          <p:cNvPr id="7" name="Textplatzhalter 13">
            <a:extLst>
              <a:ext uri="{FF2B5EF4-FFF2-40B4-BE49-F238E27FC236}">
                <a16:creationId xmlns:a16="http://schemas.microsoft.com/office/drawing/2014/main" id="{C24C1CEE-E604-4A8E-A4C4-C6E338392A38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6096000" y="2176271"/>
            <a:ext cx="4860925" cy="4061016"/>
          </a:xfrm>
          <a:prstGeom prst="rect">
            <a:avLst/>
          </a:prstGeom>
        </p:spPr>
        <p:txBody>
          <a:bodyPr anchor="t"/>
          <a:lstStyle>
            <a:lvl1pPr marL="342900" indent="-342900">
              <a:buFont typeface="Arial" panose="020B0604020202020204" pitchFamily="34" charset="0"/>
              <a:buChar char="•"/>
              <a:defRPr sz="2000" b="0" i="0" baseline="0">
                <a:latin typeface="+mn-lt"/>
              </a:defRPr>
            </a:lvl1pPr>
            <a:lvl2pPr>
              <a:defRPr lang="de-DE" sz="2000" b="0" i="0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>
              <a:defRPr lang="de-DE" sz="2000" b="0" i="0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>
              <a:defRPr sz="3000" b="0" i="0">
                <a:latin typeface="Helvetica Light" panose="020B0403020202020204" pitchFamily="34" charset="0"/>
              </a:defRPr>
            </a:lvl4pPr>
            <a:lvl5pPr>
              <a:defRPr sz="3000" b="0" i="0">
                <a:latin typeface="Helvetica Light" panose="020B0403020202020204" pitchFamily="34" charset="0"/>
              </a:defRPr>
            </a:lvl5pPr>
          </a:lstStyle>
          <a:p>
            <a:pPr lvl="0"/>
            <a:r>
              <a:rPr lang="de-DE" dirty="0" err="1"/>
              <a:t>Lorem</a:t>
            </a:r>
            <a:r>
              <a:rPr lang="de-DE" dirty="0"/>
              <a:t> </a:t>
            </a:r>
            <a:r>
              <a:rPr lang="de-DE" dirty="0" err="1"/>
              <a:t>ipsum</a:t>
            </a:r>
            <a:r>
              <a:rPr lang="de-DE" dirty="0"/>
              <a:t> </a:t>
            </a:r>
            <a:r>
              <a:rPr lang="de-DE" dirty="0" err="1"/>
              <a:t>dolor</a:t>
            </a:r>
            <a:r>
              <a:rPr lang="de-DE" dirty="0"/>
              <a:t> </a:t>
            </a:r>
            <a:r>
              <a:rPr lang="de-DE" dirty="0" err="1"/>
              <a:t>sit</a:t>
            </a:r>
            <a:r>
              <a:rPr lang="de-DE" dirty="0"/>
              <a:t> </a:t>
            </a:r>
            <a:r>
              <a:rPr lang="de-DE" dirty="0" err="1"/>
              <a:t>amet</a:t>
            </a:r>
            <a:r>
              <a:rPr lang="de-DE" dirty="0"/>
              <a:t>, </a:t>
            </a:r>
            <a:r>
              <a:rPr lang="de-DE" dirty="0" err="1"/>
              <a:t>consectetuer</a:t>
            </a:r>
            <a:r>
              <a:rPr lang="de-DE" dirty="0"/>
              <a:t> </a:t>
            </a:r>
            <a:r>
              <a:rPr lang="de-DE" dirty="0" err="1"/>
              <a:t>adipiscing</a:t>
            </a:r>
            <a:r>
              <a:rPr lang="de-DE" dirty="0"/>
              <a:t> </a:t>
            </a:r>
            <a:r>
              <a:rPr lang="de-DE" dirty="0" err="1"/>
              <a:t>elit</a:t>
            </a:r>
            <a:r>
              <a:rPr lang="de-DE" dirty="0"/>
              <a:t>. </a:t>
            </a:r>
          </a:p>
          <a:p>
            <a:pPr marL="685800" lvl="1" indent="-3429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</a:pPr>
            <a:r>
              <a:rPr lang="de-DE" dirty="0" err="1"/>
              <a:t>Aenean</a:t>
            </a:r>
            <a:r>
              <a:rPr lang="de-DE" dirty="0"/>
              <a:t> commodo </a:t>
            </a:r>
            <a:r>
              <a:rPr lang="de-DE" dirty="0" err="1"/>
              <a:t>ligula</a:t>
            </a:r>
            <a:r>
              <a:rPr lang="de-DE" dirty="0"/>
              <a:t> </a:t>
            </a:r>
            <a:r>
              <a:rPr lang="de-DE" dirty="0" err="1"/>
              <a:t>eget</a:t>
            </a:r>
            <a:r>
              <a:rPr lang="de-DE" dirty="0"/>
              <a:t> </a:t>
            </a:r>
            <a:r>
              <a:rPr lang="de-DE" dirty="0" err="1"/>
              <a:t>dolor</a:t>
            </a:r>
            <a:r>
              <a:rPr lang="de-DE" dirty="0"/>
              <a:t>. </a:t>
            </a:r>
            <a:r>
              <a:rPr lang="de-DE" dirty="0" err="1"/>
              <a:t>Aenean</a:t>
            </a:r>
            <a:r>
              <a:rPr lang="de-DE" dirty="0"/>
              <a:t> </a:t>
            </a:r>
            <a:r>
              <a:rPr lang="de-DE" dirty="0" err="1"/>
              <a:t>massa</a:t>
            </a:r>
            <a:r>
              <a:rPr lang="de-DE" dirty="0"/>
              <a:t>. Cum </a:t>
            </a:r>
            <a:r>
              <a:rPr lang="de-DE" dirty="0" err="1"/>
              <a:t>sociis</a:t>
            </a:r>
            <a:r>
              <a:rPr lang="de-DE" dirty="0"/>
              <a:t> </a:t>
            </a:r>
            <a:r>
              <a:rPr lang="de-DE" dirty="0" err="1"/>
              <a:t>natoque</a:t>
            </a:r>
            <a:r>
              <a:rPr lang="de-DE" dirty="0"/>
              <a:t> </a:t>
            </a:r>
            <a:r>
              <a:rPr lang="de-DE" dirty="0" err="1"/>
              <a:t>penatibus</a:t>
            </a:r>
            <a:r>
              <a:rPr lang="de-DE" dirty="0"/>
              <a:t> et </a:t>
            </a:r>
            <a:r>
              <a:rPr lang="de-DE" dirty="0" err="1"/>
              <a:t>magnis</a:t>
            </a:r>
            <a:r>
              <a:rPr lang="de-DE" dirty="0"/>
              <a:t> </a:t>
            </a:r>
            <a:r>
              <a:rPr lang="de-DE" dirty="0" err="1"/>
              <a:t>dis</a:t>
            </a:r>
            <a:r>
              <a:rPr lang="de-DE" dirty="0"/>
              <a:t> </a:t>
            </a:r>
            <a:r>
              <a:rPr lang="de-DE" dirty="0" err="1"/>
              <a:t>parturient</a:t>
            </a:r>
            <a:r>
              <a:rPr lang="de-DE" dirty="0"/>
              <a:t> </a:t>
            </a:r>
            <a:r>
              <a:rPr lang="de-DE" dirty="0" err="1"/>
              <a:t>montes</a:t>
            </a:r>
            <a:r>
              <a:rPr lang="de-DE" dirty="0"/>
              <a:t>, </a:t>
            </a:r>
            <a:r>
              <a:rPr lang="de-DE" dirty="0" err="1"/>
              <a:t>nascetur</a:t>
            </a:r>
            <a:r>
              <a:rPr lang="de-DE" dirty="0"/>
              <a:t> </a:t>
            </a:r>
            <a:r>
              <a:rPr lang="de-DE" dirty="0" err="1"/>
              <a:t>ridiculus</a:t>
            </a:r>
            <a:r>
              <a:rPr lang="de-DE" dirty="0"/>
              <a:t> </a:t>
            </a:r>
            <a:r>
              <a:rPr lang="de-DE" dirty="0" err="1"/>
              <a:t>mus</a:t>
            </a:r>
            <a:r>
              <a:rPr lang="de-DE" dirty="0"/>
              <a:t>.</a:t>
            </a:r>
          </a:p>
          <a:p>
            <a:pPr marL="1143000" lvl="2" indent="-3429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</a:pPr>
            <a:r>
              <a:rPr lang="de-DE" dirty="0" err="1"/>
              <a:t>Donec</a:t>
            </a:r>
            <a:r>
              <a:rPr lang="de-DE" dirty="0"/>
              <a:t> </a:t>
            </a:r>
            <a:r>
              <a:rPr lang="de-DE" dirty="0" err="1"/>
              <a:t>quam</a:t>
            </a:r>
            <a:r>
              <a:rPr lang="de-DE" dirty="0"/>
              <a:t> </a:t>
            </a:r>
            <a:r>
              <a:rPr lang="de-DE" dirty="0" err="1"/>
              <a:t>felis</a:t>
            </a:r>
            <a:r>
              <a:rPr lang="de-DE" dirty="0"/>
              <a:t>, </a:t>
            </a:r>
            <a:r>
              <a:rPr lang="de-DE" dirty="0" err="1"/>
              <a:t>ultricies</a:t>
            </a:r>
            <a:r>
              <a:rPr lang="de-DE" dirty="0"/>
              <a:t> </a:t>
            </a:r>
            <a:r>
              <a:rPr lang="de-DE" dirty="0" err="1"/>
              <a:t>nec</a:t>
            </a:r>
            <a:r>
              <a:rPr lang="de-DE" dirty="0"/>
              <a:t>, </a:t>
            </a:r>
            <a:r>
              <a:rPr lang="de-DE" dirty="0" err="1"/>
              <a:t>pellentesque</a:t>
            </a:r>
            <a:r>
              <a:rPr lang="de-DE" dirty="0"/>
              <a:t> </a:t>
            </a:r>
            <a:r>
              <a:rPr lang="de-DE" dirty="0" err="1"/>
              <a:t>eu</a:t>
            </a:r>
            <a:r>
              <a:rPr lang="de-DE" dirty="0"/>
              <a:t>, </a:t>
            </a:r>
            <a:r>
              <a:rPr lang="de-DE" dirty="0" err="1"/>
              <a:t>pretium</a:t>
            </a:r>
            <a:r>
              <a:rPr lang="de-DE" dirty="0"/>
              <a:t> </a:t>
            </a:r>
            <a:r>
              <a:rPr lang="de-DE" dirty="0" err="1"/>
              <a:t>quis</a:t>
            </a:r>
            <a:r>
              <a:rPr lang="de-DE" dirty="0"/>
              <a:t>, </a:t>
            </a:r>
            <a:r>
              <a:rPr lang="de-DE" dirty="0" err="1"/>
              <a:t>sem</a:t>
            </a:r>
            <a:r>
              <a:rPr lang="de-DE" dirty="0"/>
              <a:t>. </a:t>
            </a:r>
            <a:r>
              <a:rPr lang="de-DE" dirty="0" err="1"/>
              <a:t>Nulla</a:t>
            </a:r>
            <a:r>
              <a:rPr lang="de-DE" dirty="0"/>
              <a:t> </a:t>
            </a:r>
            <a:r>
              <a:rPr lang="de-DE" dirty="0" err="1"/>
              <a:t>consequat</a:t>
            </a:r>
            <a:r>
              <a:rPr lang="de-DE" dirty="0"/>
              <a:t> </a:t>
            </a:r>
            <a:r>
              <a:rPr lang="de-DE" dirty="0" err="1"/>
              <a:t>massa</a:t>
            </a:r>
            <a:r>
              <a:rPr lang="de-DE" dirty="0"/>
              <a:t> </a:t>
            </a:r>
            <a:r>
              <a:rPr lang="de-DE" dirty="0" err="1"/>
              <a:t>quis</a:t>
            </a:r>
            <a:r>
              <a:rPr lang="de-DE" dirty="0"/>
              <a:t> </a:t>
            </a:r>
            <a:r>
              <a:rPr lang="de-DE" dirty="0" err="1"/>
              <a:t>enim</a:t>
            </a:r>
            <a:r>
              <a:rPr lang="de-DE" dirty="0"/>
              <a:t>. </a:t>
            </a:r>
            <a:r>
              <a:rPr lang="de-DE" dirty="0" err="1"/>
              <a:t>Donec</a:t>
            </a:r>
            <a:r>
              <a:rPr lang="de-DE" dirty="0"/>
              <a:t> </a:t>
            </a:r>
            <a:r>
              <a:rPr lang="de-DE" dirty="0" err="1"/>
              <a:t>pede</a:t>
            </a:r>
            <a:r>
              <a:rPr lang="de-DE" dirty="0"/>
              <a:t> </a:t>
            </a:r>
            <a:r>
              <a:rPr lang="de-DE" dirty="0" err="1"/>
              <a:t>justo</a:t>
            </a:r>
            <a:r>
              <a:rPr lang="de-DE" dirty="0"/>
              <a:t>, </a:t>
            </a:r>
            <a:r>
              <a:rPr lang="de-DE" dirty="0" err="1"/>
              <a:t>fringilla</a:t>
            </a:r>
            <a:r>
              <a:rPr lang="de-DE" dirty="0"/>
              <a:t> </a:t>
            </a:r>
            <a:r>
              <a:rPr lang="de-DE" dirty="0" err="1"/>
              <a:t>vel</a:t>
            </a:r>
            <a:r>
              <a:rPr lang="de-DE" dirty="0"/>
              <a:t>.</a:t>
            </a:r>
          </a:p>
          <a:p>
            <a:pPr lvl="0"/>
            <a:r>
              <a:rPr lang="de-DE" dirty="0" err="1"/>
              <a:t>Aliquet</a:t>
            </a:r>
            <a:r>
              <a:rPr lang="de-DE" dirty="0"/>
              <a:t> </a:t>
            </a:r>
            <a:r>
              <a:rPr lang="de-DE" dirty="0" err="1"/>
              <a:t>nec</a:t>
            </a:r>
            <a:r>
              <a:rPr lang="de-DE" dirty="0"/>
              <a:t>, </a:t>
            </a:r>
            <a:r>
              <a:rPr lang="de-DE" dirty="0" err="1"/>
              <a:t>vulputate</a:t>
            </a:r>
            <a:r>
              <a:rPr lang="de-DE" dirty="0"/>
              <a:t> </a:t>
            </a:r>
            <a:r>
              <a:rPr lang="de-DE" dirty="0" err="1"/>
              <a:t>eget</a:t>
            </a:r>
            <a:r>
              <a:rPr lang="de-DE" dirty="0"/>
              <a:t>, </a:t>
            </a:r>
            <a:r>
              <a:rPr lang="de-DE" dirty="0" err="1"/>
              <a:t>arcu</a:t>
            </a:r>
            <a:r>
              <a:rPr lang="de-DE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475310237"/>
      </p:ext>
    </p:extLst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0_Image_and_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Grafik 7">
            <a:extLst>
              <a:ext uri="{FF2B5EF4-FFF2-40B4-BE49-F238E27FC236}">
                <a16:creationId xmlns:a16="http://schemas.microsoft.com/office/drawing/2014/main" id="{319B1F3F-5427-C24A-BD5B-73DEF3D71796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1"/>
            <a:ext cx="4860924" cy="6857998"/>
          </a:xfrm>
          <a:prstGeom prst="rect">
            <a:avLst/>
          </a:prstGeom>
        </p:spPr>
      </p:pic>
      <p:sp>
        <p:nvSpPr>
          <p:cNvPr id="13" name="Textplatzhalter 12">
            <a:extLst>
              <a:ext uri="{FF2B5EF4-FFF2-40B4-BE49-F238E27FC236}">
                <a16:creationId xmlns:a16="http://schemas.microsoft.com/office/drawing/2014/main" id="{E87E73B4-647A-8747-A684-7F670BDE6FFA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6096001" y="620713"/>
            <a:ext cx="4860925" cy="1223961"/>
          </a:xfrm>
          <a:prstGeom prst="rect">
            <a:avLst/>
          </a:prstGeom>
        </p:spPr>
        <p:txBody>
          <a:bodyPr anchor="t"/>
          <a:lstStyle>
            <a:lvl1pPr>
              <a:defRPr sz="4000" b="1" i="0" baseline="0">
                <a:solidFill>
                  <a:schemeClr val="tx1"/>
                </a:solidFill>
                <a:latin typeface="+mj-lt"/>
              </a:defRPr>
            </a:lvl1pPr>
          </a:lstStyle>
          <a:p>
            <a:pPr lvl="0"/>
            <a:r>
              <a:rPr lang="de-DE" dirty="0"/>
              <a:t>Title Headline</a:t>
            </a:r>
          </a:p>
        </p:txBody>
      </p:sp>
      <p:sp>
        <p:nvSpPr>
          <p:cNvPr id="11" name="Textplatzhalter 13">
            <a:extLst>
              <a:ext uri="{FF2B5EF4-FFF2-40B4-BE49-F238E27FC236}">
                <a16:creationId xmlns:a16="http://schemas.microsoft.com/office/drawing/2014/main" id="{96B2E29D-C657-4D45-ADBD-8726A81321BA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6096000" y="2176271"/>
            <a:ext cx="4860925" cy="4061016"/>
          </a:xfrm>
          <a:prstGeom prst="rect">
            <a:avLst/>
          </a:prstGeom>
        </p:spPr>
        <p:txBody>
          <a:bodyPr anchor="t"/>
          <a:lstStyle>
            <a:lvl1pPr marL="342900" indent="-342900">
              <a:buFont typeface="Arial" panose="020B0604020202020204" pitchFamily="34" charset="0"/>
              <a:buChar char="•"/>
              <a:defRPr sz="2000" b="0" i="0" baseline="0">
                <a:latin typeface="+mn-lt"/>
              </a:defRPr>
            </a:lvl1pPr>
            <a:lvl2pPr>
              <a:defRPr lang="de-DE" sz="2000" b="0" i="0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>
              <a:defRPr lang="de-DE" sz="2000" b="0" i="0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>
              <a:defRPr sz="3000" b="0" i="0">
                <a:latin typeface="Helvetica Light" panose="020B0403020202020204" pitchFamily="34" charset="0"/>
              </a:defRPr>
            </a:lvl4pPr>
            <a:lvl5pPr>
              <a:defRPr sz="3000" b="0" i="0">
                <a:latin typeface="Helvetica Light" panose="020B0403020202020204" pitchFamily="34" charset="0"/>
              </a:defRPr>
            </a:lvl5pPr>
          </a:lstStyle>
          <a:p>
            <a:pPr lvl="0"/>
            <a:r>
              <a:rPr lang="de-DE" dirty="0" err="1"/>
              <a:t>Lorem</a:t>
            </a:r>
            <a:r>
              <a:rPr lang="de-DE" dirty="0"/>
              <a:t> </a:t>
            </a:r>
            <a:r>
              <a:rPr lang="de-DE" dirty="0" err="1"/>
              <a:t>ipsum</a:t>
            </a:r>
            <a:r>
              <a:rPr lang="de-DE" dirty="0"/>
              <a:t> </a:t>
            </a:r>
            <a:r>
              <a:rPr lang="de-DE" dirty="0" err="1"/>
              <a:t>dolor</a:t>
            </a:r>
            <a:r>
              <a:rPr lang="de-DE" dirty="0"/>
              <a:t> </a:t>
            </a:r>
            <a:r>
              <a:rPr lang="de-DE" dirty="0" err="1"/>
              <a:t>sit</a:t>
            </a:r>
            <a:r>
              <a:rPr lang="de-DE" dirty="0"/>
              <a:t> </a:t>
            </a:r>
            <a:r>
              <a:rPr lang="de-DE" dirty="0" err="1"/>
              <a:t>amet</a:t>
            </a:r>
            <a:r>
              <a:rPr lang="de-DE" dirty="0"/>
              <a:t>, </a:t>
            </a:r>
            <a:r>
              <a:rPr lang="de-DE" dirty="0" err="1"/>
              <a:t>consectetuer</a:t>
            </a:r>
            <a:r>
              <a:rPr lang="de-DE" dirty="0"/>
              <a:t> </a:t>
            </a:r>
            <a:r>
              <a:rPr lang="de-DE" dirty="0" err="1"/>
              <a:t>adipiscing</a:t>
            </a:r>
            <a:r>
              <a:rPr lang="de-DE" dirty="0"/>
              <a:t> </a:t>
            </a:r>
            <a:r>
              <a:rPr lang="de-DE" dirty="0" err="1"/>
              <a:t>elit</a:t>
            </a:r>
            <a:r>
              <a:rPr lang="de-DE" dirty="0"/>
              <a:t>. </a:t>
            </a:r>
          </a:p>
          <a:p>
            <a:pPr marL="685800" lvl="1" indent="-3429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</a:pPr>
            <a:r>
              <a:rPr lang="de-DE" dirty="0" err="1"/>
              <a:t>Aenean</a:t>
            </a:r>
            <a:r>
              <a:rPr lang="de-DE" dirty="0"/>
              <a:t> commodo </a:t>
            </a:r>
            <a:r>
              <a:rPr lang="de-DE" dirty="0" err="1"/>
              <a:t>ligula</a:t>
            </a:r>
            <a:r>
              <a:rPr lang="de-DE" dirty="0"/>
              <a:t> </a:t>
            </a:r>
            <a:r>
              <a:rPr lang="de-DE" dirty="0" err="1"/>
              <a:t>eget</a:t>
            </a:r>
            <a:r>
              <a:rPr lang="de-DE" dirty="0"/>
              <a:t> </a:t>
            </a:r>
            <a:r>
              <a:rPr lang="de-DE" dirty="0" err="1"/>
              <a:t>dolor</a:t>
            </a:r>
            <a:r>
              <a:rPr lang="de-DE" dirty="0"/>
              <a:t>. </a:t>
            </a:r>
            <a:r>
              <a:rPr lang="de-DE" dirty="0" err="1"/>
              <a:t>Aenean</a:t>
            </a:r>
            <a:r>
              <a:rPr lang="de-DE" dirty="0"/>
              <a:t> </a:t>
            </a:r>
            <a:r>
              <a:rPr lang="de-DE" dirty="0" err="1"/>
              <a:t>massa</a:t>
            </a:r>
            <a:r>
              <a:rPr lang="de-DE" dirty="0"/>
              <a:t>. Cum </a:t>
            </a:r>
            <a:r>
              <a:rPr lang="de-DE" dirty="0" err="1"/>
              <a:t>sociis</a:t>
            </a:r>
            <a:r>
              <a:rPr lang="de-DE" dirty="0"/>
              <a:t> </a:t>
            </a:r>
            <a:r>
              <a:rPr lang="de-DE" dirty="0" err="1"/>
              <a:t>natoque</a:t>
            </a:r>
            <a:r>
              <a:rPr lang="de-DE" dirty="0"/>
              <a:t> </a:t>
            </a:r>
            <a:r>
              <a:rPr lang="de-DE" dirty="0" err="1"/>
              <a:t>penatibus</a:t>
            </a:r>
            <a:r>
              <a:rPr lang="de-DE" dirty="0"/>
              <a:t> et </a:t>
            </a:r>
            <a:r>
              <a:rPr lang="de-DE" dirty="0" err="1"/>
              <a:t>magnis</a:t>
            </a:r>
            <a:r>
              <a:rPr lang="de-DE" dirty="0"/>
              <a:t> </a:t>
            </a:r>
            <a:r>
              <a:rPr lang="de-DE" dirty="0" err="1"/>
              <a:t>dis</a:t>
            </a:r>
            <a:r>
              <a:rPr lang="de-DE" dirty="0"/>
              <a:t> </a:t>
            </a:r>
            <a:r>
              <a:rPr lang="de-DE" dirty="0" err="1"/>
              <a:t>parturient</a:t>
            </a:r>
            <a:r>
              <a:rPr lang="de-DE" dirty="0"/>
              <a:t> </a:t>
            </a:r>
            <a:r>
              <a:rPr lang="de-DE" dirty="0" err="1"/>
              <a:t>montes</a:t>
            </a:r>
            <a:r>
              <a:rPr lang="de-DE" dirty="0"/>
              <a:t>, </a:t>
            </a:r>
            <a:r>
              <a:rPr lang="de-DE" dirty="0" err="1"/>
              <a:t>nascetur</a:t>
            </a:r>
            <a:r>
              <a:rPr lang="de-DE" dirty="0"/>
              <a:t> </a:t>
            </a:r>
            <a:r>
              <a:rPr lang="de-DE" dirty="0" err="1"/>
              <a:t>ridiculus</a:t>
            </a:r>
            <a:r>
              <a:rPr lang="de-DE" dirty="0"/>
              <a:t> </a:t>
            </a:r>
            <a:r>
              <a:rPr lang="de-DE" dirty="0" err="1"/>
              <a:t>mus</a:t>
            </a:r>
            <a:r>
              <a:rPr lang="de-DE" dirty="0"/>
              <a:t>.</a:t>
            </a:r>
          </a:p>
          <a:p>
            <a:pPr marL="1143000" lvl="2" indent="-3429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</a:pPr>
            <a:r>
              <a:rPr lang="de-DE" dirty="0" err="1"/>
              <a:t>Donec</a:t>
            </a:r>
            <a:r>
              <a:rPr lang="de-DE" dirty="0"/>
              <a:t> </a:t>
            </a:r>
            <a:r>
              <a:rPr lang="de-DE" dirty="0" err="1"/>
              <a:t>quam</a:t>
            </a:r>
            <a:r>
              <a:rPr lang="de-DE" dirty="0"/>
              <a:t> </a:t>
            </a:r>
            <a:r>
              <a:rPr lang="de-DE" dirty="0" err="1"/>
              <a:t>felis</a:t>
            </a:r>
            <a:r>
              <a:rPr lang="de-DE" dirty="0"/>
              <a:t>, </a:t>
            </a:r>
            <a:r>
              <a:rPr lang="de-DE" dirty="0" err="1"/>
              <a:t>ultricies</a:t>
            </a:r>
            <a:r>
              <a:rPr lang="de-DE" dirty="0"/>
              <a:t> </a:t>
            </a:r>
            <a:r>
              <a:rPr lang="de-DE" dirty="0" err="1"/>
              <a:t>nec</a:t>
            </a:r>
            <a:r>
              <a:rPr lang="de-DE" dirty="0"/>
              <a:t>, </a:t>
            </a:r>
            <a:r>
              <a:rPr lang="de-DE" dirty="0" err="1"/>
              <a:t>pellentesque</a:t>
            </a:r>
            <a:r>
              <a:rPr lang="de-DE" dirty="0"/>
              <a:t> </a:t>
            </a:r>
            <a:r>
              <a:rPr lang="de-DE" dirty="0" err="1"/>
              <a:t>eu</a:t>
            </a:r>
            <a:r>
              <a:rPr lang="de-DE" dirty="0"/>
              <a:t>, </a:t>
            </a:r>
            <a:r>
              <a:rPr lang="de-DE" dirty="0" err="1"/>
              <a:t>pretium</a:t>
            </a:r>
            <a:r>
              <a:rPr lang="de-DE" dirty="0"/>
              <a:t> </a:t>
            </a:r>
            <a:r>
              <a:rPr lang="de-DE" dirty="0" err="1"/>
              <a:t>quis</a:t>
            </a:r>
            <a:r>
              <a:rPr lang="de-DE" dirty="0"/>
              <a:t>, </a:t>
            </a:r>
            <a:r>
              <a:rPr lang="de-DE" dirty="0" err="1"/>
              <a:t>sem</a:t>
            </a:r>
            <a:r>
              <a:rPr lang="de-DE" dirty="0"/>
              <a:t>. </a:t>
            </a:r>
            <a:r>
              <a:rPr lang="de-DE" dirty="0" err="1"/>
              <a:t>Nulla</a:t>
            </a:r>
            <a:r>
              <a:rPr lang="de-DE" dirty="0"/>
              <a:t> </a:t>
            </a:r>
            <a:r>
              <a:rPr lang="de-DE" dirty="0" err="1"/>
              <a:t>consequat</a:t>
            </a:r>
            <a:r>
              <a:rPr lang="de-DE" dirty="0"/>
              <a:t> </a:t>
            </a:r>
            <a:r>
              <a:rPr lang="de-DE" dirty="0" err="1"/>
              <a:t>massa</a:t>
            </a:r>
            <a:r>
              <a:rPr lang="de-DE" dirty="0"/>
              <a:t> </a:t>
            </a:r>
            <a:r>
              <a:rPr lang="de-DE" dirty="0" err="1"/>
              <a:t>quis</a:t>
            </a:r>
            <a:r>
              <a:rPr lang="de-DE" dirty="0"/>
              <a:t> </a:t>
            </a:r>
            <a:r>
              <a:rPr lang="de-DE" dirty="0" err="1"/>
              <a:t>enim</a:t>
            </a:r>
            <a:r>
              <a:rPr lang="de-DE" dirty="0"/>
              <a:t>. </a:t>
            </a:r>
            <a:r>
              <a:rPr lang="de-DE" dirty="0" err="1"/>
              <a:t>Donec</a:t>
            </a:r>
            <a:r>
              <a:rPr lang="de-DE" dirty="0"/>
              <a:t> </a:t>
            </a:r>
            <a:r>
              <a:rPr lang="de-DE" dirty="0" err="1"/>
              <a:t>pede</a:t>
            </a:r>
            <a:r>
              <a:rPr lang="de-DE" dirty="0"/>
              <a:t> </a:t>
            </a:r>
            <a:r>
              <a:rPr lang="de-DE" dirty="0" err="1"/>
              <a:t>justo</a:t>
            </a:r>
            <a:r>
              <a:rPr lang="de-DE" dirty="0"/>
              <a:t>, </a:t>
            </a:r>
            <a:r>
              <a:rPr lang="de-DE" dirty="0" err="1"/>
              <a:t>fringilla</a:t>
            </a:r>
            <a:r>
              <a:rPr lang="de-DE" dirty="0"/>
              <a:t> </a:t>
            </a:r>
            <a:r>
              <a:rPr lang="de-DE" dirty="0" err="1"/>
              <a:t>vel</a:t>
            </a:r>
            <a:r>
              <a:rPr lang="de-DE" dirty="0"/>
              <a:t>.</a:t>
            </a:r>
          </a:p>
          <a:p>
            <a:pPr lvl="0"/>
            <a:r>
              <a:rPr lang="de-DE" dirty="0" err="1"/>
              <a:t>Aliquet</a:t>
            </a:r>
            <a:r>
              <a:rPr lang="de-DE" dirty="0"/>
              <a:t> </a:t>
            </a:r>
            <a:r>
              <a:rPr lang="de-DE" dirty="0" err="1"/>
              <a:t>nec</a:t>
            </a:r>
            <a:r>
              <a:rPr lang="de-DE" dirty="0"/>
              <a:t>, </a:t>
            </a:r>
            <a:r>
              <a:rPr lang="de-DE" dirty="0" err="1"/>
              <a:t>vulputate</a:t>
            </a:r>
            <a:r>
              <a:rPr lang="de-DE" dirty="0"/>
              <a:t> </a:t>
            </a:r>
            <a:r>
              <a:rPr lang="de-DE" dirty="0" err="1"/>
              <a:t>eget</a:t>
            </a:r>
            <a:r>
              <a:rPr lang="de-DE" dirty="0"/>
              <a:t>, </a:t>
            </a:r>
            <a:r>
              <a:rPr lang="de-DE" dirty="0" err="1"/>
              <a:t>arcu</a:t>
            </a:r>
            <a:r>
              <a:rPr lang="de-DE" dirty="0"/>
              <a:t>.</a:t>
            </a:r>
          </a:p>
        </p:txBody>
      </p:sp>
      <p:pic>
        <p:nvPicPr>
          <p:cNvPr id="6" name="Grafik 5">
            <a:extLst>
              <a:ext uri="{FF2B5EF4-FFF2-40B4-BE49-F238E27FC236}">
                <a16:creationId xmlns:a16="http://schemas.microsoft.com/office/drawing/2014/main" id="{C234EB24-D5CF-044C-B855-6ED7C455B74B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22722036"/>
      </p:ext>
    </p:extLst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1_Image_and_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Grafik 8">
            <a:extLst>
              <a:ext uri="{FF2B5EF4-FFF2-40B4-BE49-F238E27FC236}">
                <a16:creationId xmlns:a16="http://schemas.microsoft.com/office/drawing/2014/main" id="{B5D8168D-44F4-A840-9F75-CC73530E7279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/>
          <a:srcRect l="17851" r="42279"/>
          <a:stretch/>
        </p:blipFill>
        <p:spPr>
          <a:xfrm>
            <a:off x="0" y="0"/>
            <a:ext cx="4860924" cy="6858000"/>
          </a:xfrm>
          <a:prstGeom prst="rect">
            <a:avLst/>
          </a:prstGeom>
        </p:spPr>
      </p:pic>
      <p:pic>
        <p:nvPicPr>
          <p:cNvPr id="6" name="Grafik 5">
            <a:extLst>
              <a:ext uri="{FF2B5EF4-FFF2-40B4-BE49-F238E27FC236}">
                <a16:creationId xmlns:a16="http://schemas.microsoft.com/office/drawing/2014/main" id="{B583B397-8D70-B644-BA4B-6967854A5363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3" name="Textplatzhalter 12">
            <a:extLst>
              <a:ext uri="{FF2B5EF4-FFF2-40B4-BE49-F238E27FC236}">
                <a16:creationId xmlns:a16="http://schemas.microsoft.com/office/drawing/2014/main" id="{E87E73B4-647A-8747-A684-7F670BDE6FFA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6096001" y="620713"/>
            <a:ext cx="4860925" cy="1223961"/>
          </a:xfrm>
          <a:prstGeom prst="rect">
            <a:avLst/>
          </a:prstGeom>
        </p:spPr>
        <p:txBody>
          <a:bodyPr anchor="t"/>
          <a:lstStyle>
            <a:lvl1pPr>
              <a:defRPr sz="4000" b="1" i="0" baseline="0">
                <a:solidFill>
                  <a:schemeClr val="tx1"/>
                </a:solidFill>
                <a:latin typeface="+mj-lt"/>
              </a:defRPr>
            </a:lvl1pPr>
          </a:lstStyle>
          <a:p>
            <a:pPr lvl="0"/>
            <a:r>
              <a:rPr lang="de-DE" dirty="0"/>
              <a:t>Title Headline</a:t>
            </a:r>
          </a:p>
        </p:txBody>
      </p:sp>
      <p:sp>
        <p:nvSpPr>
          <p:cNvPr id="7" name="Textplatzhalter 13">
            <a:extLst>
              <a:ext uri="{FF2B5EF4-FFF2-40B4-BE49-F238E27FC236}">
                <a16:creationId xmlns:a16="http://schemas.microsoft.com/office/drawing/2014/main" id="{E0A982F7-E49D-48AE-861A-B92E3C5B31D8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6096000" y="2176271"/>
            <a:ext cx="4860925" cy="4061016"/>
          </a:xfrm>
          <a:prstGeom prst="rect">
            <a:avLst/>
          </a:prstGeom>
        </p:spPr>
        <p:txBody>
          <a:bodyPr anchor="t"/>
          <a:lstStyle>
            <a:lvl1pPr marL="342900" indent="-342900">
              <a:buFont typeface="Arial" panose="020B0604020202020204" pitchFamily="34" charset="0"/>
              <a:buChar char="•"/>
              <a:defRPr sz="2000" b="0" i="0" baseline="0">
                <a:latin typeface="+mn-lt"/>
              </a:defRPr>
            </a:lvl1pPr>
            <a:lvl2pPr>
              <a:defRPr lang="de-DE" sz="2000" b="0" i="0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>
              <a:defRPr lang="de-DE" sz="2000" b="0" i="0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>
              <a:defRPr sz="3000" b="0" i="0">
                <a:latin typeface="Helvetica Light" panose="020B0403020202020204" pitchFamily="34" charset="0"/>
              </a:defRPr>
            </a:lvl4pPr>
            <a:lvl5pPr>
              <a:defRPr sz="3000" b="0" i="0">
                <a:latin typeface="Helvetica Light" panose="020B0403020202020204" pitchFamily="34" charset="0"/>
              </a:defRPr>
            </a:lvl5pPr>
          </a:lstStyle>
          <a:p>
            <a:pPr lvl="0"/>
            <a:r>
              <a:rPr lang="de-DE" dirty="0" err="1"/>
              <a:t>Lorem</a:t>
            </a:r>
            <a:r>
              <a:rPr lang="de-DE" dirty="0"/>
              <a:t> </a:t>
            </a:r>
            <a:r>
              <a:rPr lang="de-DE" dirty="0" err="1"/>
              <a:t>ipsum</a:t>
            </a:r>
            <a:r>
              <a:rPr lang="de-DE" dirty="0"/>
              <a:t> </a:t>
            </a:r>
            <a:r>
              <a:rPr lang="de-DE" dirty="0" err="1"/>
              <a:t>dolor</a:t>
            </a:r>
            <a:r>
              <a:rPr lang="de-DE" dirty="0"/>
              <a:t> </a:t>
            </a:r>
            <a:r>
              <a:rPr lang="de-DE" dirty="0" err="1"/>
              <a:t>sit</a:t>
            </a:r>
            <a:r>
              <a:rPr lang="de-DE" dirty="0"/>
              <a:t> </a:t>
            </a:r>
            <a:r>
              <a:rPr lang="de-DE" dirty="0" err="1"/>
              <a:t>amet</a:t>
            </a:r>
            <a:r>
              <a:rPr lang="de-DE" dirty="0"/>
              <a:t>, </a:t>
            </a:r>
            <a:r>
              <a:rPr lang="de-DE" dirty="0" err="1"/>
              <a:t>consectetuer</a:t>
            </a:r>
            <a:r>
              <a:rPr lang="de-DE" dirty="0"/>
              <a:t> </a:t>
            </a:r>
            <a:r>
              <a:rPr lang="de-DE" dirty="0" err="1"/>
              <a:t>adipiscing</a:t>
            </a:r>
            <a:r>
              <a:rPr lang="de-DE" dirty="0"/>
              <a:t> </a:t>
            </a:r>
            <a:r>
              <a:rPr lang="de-DE" dirty="0" err="1"/>
              <a:t>elit</a:t>
            </a:r>
            <a:r>
              <a:rPr lang="de-DE" dirty="0"/>
              <a:t>. </a:t>
            </a:r>
          </a:p>
          <a:p>
            <a:pPr marL="685800" lvl="1" indent="-3429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</a:pPr>
            <a:r>
              <a:rPr lang="de-DE" dirty="0" err="1"/>
              <a:t>Aenean</a:t>
            </a:r>
            <a:r>
              <a:rPr lang="de-DE" dirty="0"/>
              <a:t> commodo </a:t>
            </a:r>
            <a:r>
              <a:rPr lang="de-DE" dirty="0" err="1"/>
              <a:t>ligula</a:t>
            </a:r>
            <a:r>
              <a:rPr lang="de-DE" dirty="0"/>
              <a:t> </a:t>
            </a:r>
            <a:r>
              <a:rPr lang="de-DE" dirty="0" err="1"/>
              <a:t>eget</a:t>
            </a:r>
            <a:r>
              <a:rPr lang="de-DE" dirty="0"/>
              <a:t> </a:t>
            </a:r>
            <a:r>
              <a:rPr lang="de-DE" dirty="0" err="1"/>
              <a:t>dolor</a:t>
            </a:r>
            <a:r>
              <a:rPr lang="de-DE" dirty="0"/>
              <a:t>. </a:t>
            </a:r>
            <a:r>
              <a:rPr lang="de-DE" dirty="0" err="1"/>
              <a:t>Aenean</a:t>
            </a:r>
            <a:r>
              <a:rPr lang="de-DE" dirty="0"/>
              <a:t> </a:t>
            </a:r>
            <a:r>
              <a:rPr lang="de-DE" dirty="0" err="1"/>
              <a:t>massa</a:t>
            </a:r>
            <a:r>
              <a:rPr lang="de-DE" dirty="0"/>
              <a:t>. Cum </a:t>
            </a:r>
            <a:r>
              <a:rPr lang="de-DE" dirty="0" err="1"/>
              <a:t>sociis</a:t>
            </a:r>
            <a:r>
              <a:rPr lang="de-DE" dirty="0"/>
              <a:t> </a:t>
            </a:r>
            <a:r>
              <a:rPr lang="de-DE" dirty="0" err="1"/>
              <a:t>natoque</a:t>
            </a:r>
            <a:r>
              <a:rPr lang="de-DE" dirty="0"/>
              <a:t> </a:t>
            </a:r>
            <a:r>
              <a:rPr lang="de-DE" dirty="0" err="1"/>
              <a:t>penatibus</a:t>
            </a:r>
            <a:r>
              <a:rPr lang="de-DE" dirty="0"/>
              <a:t> et </a:t>
            </a:r>
            <a:r>
              <a:rPr lang="de-DE" dirty="0" err="1"/>
              <a:t>magnis</a:t>
            </a:r>
            <a:r>
              <a:rPr lang="de-DE" dirty="0"/>
              <a:t> </a:t>
            </a:r>
            <a:r>
              <a:rPr lang="de-DE" dirty="0" err="1"/>
              <a:t>dis</a:t>
            </a:r>
            <a:r>
              <a:rPr lang="de-DE" dirty="0"/>
              <a:t> </a:t>
            </a:r>
            <a:r>
              <a:rPr lang="de-DE" dirty="0" err="1"/>
              <a:t>parturient</a:t>
            </a:r>
            <a:r>
              <a:rPr lang="de-DE" dirty="0"/>
              <a:t> </a:t>
            </a:r>
            <a:r>
              <a:rPr lang="de-DE" dirty="0" err="1"/>
              <a:t>montes</a:t>
            </a:r>
            <a:r>
              <a:rPr lang="de-DE" dirty="0"/>
              <a:t>, </a:t>
            </a:r>
            <a:r>
              <a:rPr lang="de-DE" dirty="0" err="1"/>
              <a:t>nascetur</a:t>
            </a:r>
            <a:r>
              <a:rPr lang="de-DE" dirty="0"/>
              <a:t> </a:t>
            </a:r>
            <a:r>
              <a:rPr lang="de-DE" dirty="0" err="1"/>
              <a:t>ridiculus</a:t>
            </a:r>
            <a:r>
              <a:rPr lang="de-DE" dirty="0"/>
              <a:t> </a:t>
            </a:r>
            <a:r>
              <a:rPr lang="de-DE" dirty="0" err="1"/>
              <a:t>mus</a:t>
            </a:r>
            <a:r>
              <a:rPr lang="de-DE" dirty="0"/>
              <a:t>.</a:t>
            </a:r>
          </a:p>
          <a:p>
            <a:pPr marL="1143000" lvl="2" indent="-3429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</a:pPr>
            <a:r>
              <a:rPr lang="de-DE" dirty="0" err="1"/>
              <a:t>Donec</a:t>
            </a:r>
            <a:r>
              <a:rPr lang="de-DE" dirty="0"/>
              <a:t> </a:t>
            </a:r>
            <a:r>
              <a:rPr lang="de-DE" dirty="0" err="1"/>
              <a:t>quam</a:t>
            </a:r>
            <a:r>
              <a:rPr lang="de-DE" dirty="0"/>
              <a:t> </a:t>
            </a:r>
            <a:r>
              <a:rPr lang="de-DE" dirty="0" err="1"/>
              <a:t>felis</a:t>
            </a:r>
            <a:r>
              <a:rPr lang="de-DE" dirty="0"/>
              <a:t>, </a:t>
            </a:r>
            <a:r>
              <a:rPr lang="de-DE" dirty="0" err="1"/>
              <a:t>ultricies</a:t>
            </a:r>
            <a:r>
              <a:rPr lang="de-DE" dirty="0"/>
              <a:t> </a:t>
            </a:r>
            <a:r>
              <a:rPr lang="de-DE" dirty="0" err="1"/>
              <a:t>nec</a:t>
            </a:r>
            <a:r>
              <a:rPr lang="de-DE" dirty="0"/>
              <a:t>, </a:t>
            </a:r>
            <a:r>
              <a:rPr lang="de-DE" dirty="0" err="1"/>
              <a:t>pellentesque</a:t>
            </a:r>
            <a:r>
              <a:rPr lang="de-DE" dirty="0"/>
              <a:t> </a:t>
            </a:r>
            <a:r>
              <a:rPr lang="de-DE" dirty="0" err="1"/>
              <a:t>eu</a:t>
            </a:r>
            <a:r>
              <a:rPr lang="de-DE" dirty="0"/>
              <a:t>, </a:t>
            </a:r>
            <a:r>
              <a:rPr lang="de-DE" dirty="0" err="1"/>
              <a:t>pretium</a:t>
            </a:r>
            <a:r>
              <a:rPr lang="de-DE" dirty="0"/>
              <a:t> </a:t>
            </a:r>
            <a:r>
              <a:rPr lang="de-DE" dirty="0" err="1"/>
              <a:t>quis</a:t>
            </a:r>
            <a:r>
              <a:rPr lang="de-DE" dirty="0"/>
              <a:t>, </a:t>
            </a:r>
            <a:r>
              <a:rPr lang="de-DE" dirty="0" err="1"/>
              <a:t>sem</a:t>
            </a:r>
            <a:r>
              <a:rPr lang="de-DE" dirty="0"/>
              <a:t>. </a:t>
            </a:r>
            <a:r>
              <a:rPr lang="de-DE" dirty="0" err="1"/>
              <a:t>Nulla</a:t>
            </a:r>
            <a:r>
              <a:rPr lang="de-DE" dirty="0"/>
              <a:t> </a:t>
            </a:r>
            <a:r>
              <a:rPr lang="de-DE" dirty="0" err="1"/>
              <a:t>consequat</a:t>
            </a:r>
            <a:r>
              <a:rPr lang="de-DE" dirty="0"/>
              <a:t> </a:t>
            </a:r>
            <a:r>
              <a:rPr lang="de-DE" dirty="0" err="1"/>
              <a:t>massa</a:t>
            </a:r>
            <a:r>
              <a:rPr lang="de-DE" dirty="0"/>
              <a:t> </a:t>
            </a:r>
            <a:r>
              <a:rPr lang="de-DE" dirty="0" err="1"/>
              <a:t>quis</a:t>
            </a:r>
            <a:r>
              <a:rPr lang="de-DE" dirty="0"/>
              <a:t> </a:t>
            </a:r>
            <a:r>
              <a:rPr lang="de-DE" dirty="0" err="1"/>
              <a:t>enim</a:t>
            </a:r>
            <a:r>
              <a:rPr lang="de-DE" dirty="0"/>
              <a:t>. </a:t>
            </a:r>
            <a:r>
              <a:rPr lang="de-DE" dirty="0" err="1"/>
              <a:t>Donec</a:t>
            </a:r>
            <a:r>
              <a:rPr lang="de-DE" dirty="0"/>
              <a:t> </a:t>
            </a:r>
            <a:r>
              <a:rPr lang="de-DE" dirty="0" err="1"/>
              <a:t>pede</a:t>
            </a:r>
            <a:r>
              <a:rPr lang="de-DE" dirty="0"/>
              <a:t> </a:t>
            </a:r>
            <a:r>
              <a:rPr lang="de-DE" dirty="0" err="1"/>
              <a:t>justo</a:t>
            </a:r>
            <a:r>
              <a:rPr lang="de-DE" dirty="0"/>
              <a:t>, </a:t>
            </a:r>
            <a:r>
              <a:rPr lang="de-DE" dirty="0" err="1"/>
              <a:t>fringilla</a:t>
            </a:r>
            <a:r>
              <a:rPr lang="de-DE" dirty="0"/>
              <a:t> </a:t>
            </a:r>
            <a:r>
              <a:rPr lang="de-DE" dirty="0" err="1"/>
              <a:t>vel</a:t>
            </a:r>
            <a:r>
              <a:rPr lang="de-DE" dirty="0"/>
              <a:t>.</a:t>
            </a:r>
          </a:p>
          <a:p>
            <a:pPr lvl="0"/>
            <a:r>
              <a:rPr lang="de-DE" dirty="0" err="1"/>
              <a:t>Aliquet</a:t>
            </a:r>
            <a:r>
              <a:rPr lang="de-DE" dirty="0"/>
              <a:t> </a:t>
            </a:r>
            <a:r>
              <a:rPr lang="de-DE" dirty="0" err="1"/>
              <a:t>nec</a:t>
            </a:r>
            <a:r>
              <a:rPr lang="de-DE" dirty="0"/>
              <a:t>, </a:t>
            </a:r>
            <a:r>
              <a:rPr lang="de-DE" dirty="0" err="1"/>
              <a:t>vulputate</a:t>
            </a:r>
            <a:r>
              <a:rPr lang="de-DE" dirty="0"/>
              <a:t> </a:t>
            </a:r>
            <a:r>
              <a:rPr lang="de-DE" dirty="0" err="1"/>
              <a:t>eget</a:t>
            </a:r>
            <a:r>
              <a:rPr lang="de-DE" dirty="0"/>
              <a:t>, </a:t>
            </a:r>
            <a:r>
              <a:rPr lang="de-DE" dirty="0" err="1"/>
              <a:t>arcu</a:t>
            </a:r>
            <a:r>
              <a:rPr lang="de-DE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261503870"/>
      </p:ext>
    </p:extLst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2_Image_and_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Grafik 7">
            <a:extLst>
              <a:ext uri="{FF2B5EF4-FFF2-40B4-BE49-F238E27FC236}">
                <a16:creationId xmlns:a16="http://schemas.microsoft.com/office/drawing/2014/main" id="{319B1F3F-5427-C24A-BD5B-73DEF3D71796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1"/>
            <a:ext cx="4860924" cy="6857998"/>
          </a:xfrm>
          <a:prstGeom prst="rect">
            <a:avLst/>
          </a:prstGeom>
        </p:spPr>
      </p:pic>
      <p:pic>
        <p:nvPicPr>
          <p:cNvPr id="6" name="Grafik 5">
            <a:extLst>
              <a:ext uri="{FF2B5EF4-FFF2-40B4-BE49-F238E27FC236}">
                <a16:creationId xmlns:a16="http://schemas.microsoft.com/office/drawing/2014/main" id="{2193BC9F-FEF8-934E-A0F8-F41138C04536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3" name="Textplatzhalter 12">
            <a:extLst>
              <a:ext uri="{FF2B5EF4-FFF2-40B4-BE49-F238E27FC236}">
                <a16:creationId xmlns:a16="http://schemas.microsoft.com/office/drawing/2014/main" id="{E87E73B4-647A-8747-A684-7F670BDE6FFA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6096001" y="620713"/>
            <a:ext cx="4860925" cy="1223961"/>
          </a:xfrm>
          <a:prstGeom prst="rect">
            <a:avLst/>
          </a:prstGeom>
        </p:spPr>
        <p:txBody>
          <a:bodyPr anchor="t"/>
          <a:lstStyle>
            <a:lvl1pPr>
              <a:defRPr sz="4000" b="1" i="0" baseline="0">
                <a:solidFill>
                  <a:schemeClr val="tx1"/>
                </a:solidFill>
                <a:latin typeface="+mj-lt"/>
              </a:defRPr>
            </a:lvl1pPr>
          </a:lstStyle>
          <a:p>
            <a:pPr lvl="0"/>
            <a:r>
              <a:rPr lang="de-DE" dirty="0"/>
              <a:t>Title Headline</a:t>
            </a:r>
          </a:p>
        </p:txBody>
      </p:sp>
      <p:sp>
        <p:nvSpPr>
          <p:cNvPr id="7" name="Textplatzhalter 13">
            <a:extLst>
              <a:ext uri="{FF2B5EF4-FFF2-40B4-BE49-F238E27FC236}">
                <a16:creationId xmlns:a16="http://schemas.microsoft.com/office/drawing/2014/main" id="{EB857FD8-E638-4C93-97EB-B7BE6C2FF26C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6096000" y="2176271"/>
            <a:ext cx="4860925" cy="4061016"/>
          </a:xfrm>
          <a:prstGeom prst="rect">
            <a:avLst/>
          </a:prstGeom>
        </p:spPr>
        <p:txBody>
          <a:bodyPr anchor="t"/>
          <a:lstStyle>
            <a:lvl1pPr marL="342900" indent="-342900">
              <a:buFont typeface="Arial" panose="020B0604020202020204" pitchFamily="34" charset="0"/>
              <a:buChar char="•"/>
              <a:defRPr sz="2000" b="0" i="0" baseline="0">
                <a:latin typeface="+mn-lt"/>
              </a:defRPr>
            </a:lvl1pPr>
            <a:lvl2pPr>
              <a:defRPr lang="de-DE" sz="2000" b="0" i="0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>
              <a:defRPr lang="de-DE" sz="2000" b="0" i="0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>
              <a:defRPr sz="3000" b="0" i="0">
                <a:latin typeface="Helvetica Light" panose="020B0403020202020204" pitchFamily="34" charset="0"/>
              </a:defRPr>
            </a:lvl4pPr>
            <a:lvl5pPr>
              <a:defRPr sz="3000" b="0" i="0">
                <a:latin typeface="Helvetica Light" panose="020B0403020202020204" pitchFamily="34" charset="0"/>
              </a:defRPr>
            </a:lvl5pPr>
          </a:lstStyle>
          <a:p>
            <a:pPr lvl="0"/>
            <a:r>
              <a:rPr lang="de-DE" dirty="0" err="1"/>
              <a:t>Lorem</a:t>
            </a:r>
            <a:r>
              <a:rPr lang="de-DE" dirty="0"/>
              <a:t> </a:t>
            </a:r>
            <a:r>
              <a:rPr lang="de-DE" dirty="0" err="1"/>
              <a:t>ipsum</a:t>
            </a:r>
            <a:r>
              <a:rPr lang="de-DE" dirty="0"/>
              <a:t> </a:t>
            </a:r>
            <a:r>
              <a:rPr lang="de-DE" dirty="0" err="1"/>
              <a:t>dolor</a:t>
            </a:r>
            <a:r>
              <a:rPr lang="de-DE" dirty="0"/>
              <a:t> </a:t>
            </a:r>
            <a:r>
              <a:rPr lang="de-DE" dirty="0" err="1"/>
              <a:t>sit</a:t>
            </a:r>
            <a:r>
              <a:rPr lang="de-DE" dirty="0"/>
              <a:t> </a:t>
            </a:r>
            <a:r>
              <a:rPr lang="de-DE" dirty="0" err="1"/>
              <a:t>amet</a:t>
            </a:r>
            <a:r>
              <a:rPr lang="de-DE" dirty="0"/>
              <a:t>, </a:t>
            </a:r>
            <a:r>
              <a:rPr lang="de-DE" dirty="0" err="1"/>
              <a:t>consectetuer</a:t>
            </a:r>
            <a:r>
              <a:rPr lang="de-DE" dirty="0"/>
              <a:t> </a:t>
            </a:r>
            <a:r>
              <a:rPr lang="de-DE" dirty="0" err="1"/>
              <a:t>adipiscing</a:t>
            </a:r>
            <a:r>
              <a:rPr lang="de-DE" dirty="0"/>
              <a:t> </a:t>
            </a:r>
            <a:r>
              <a:rPr lang="de-DE" dirty="0" err="1"/>
              <a:t>elit</a:t>
            </a:r>
            <a:r>
              <a:rPr lang="de-DE" dirty="0"/>
              <a:t>. </a:t>
            </a:r>
          </a:p>
          <a:p>
            <a:pPr marL="685800" lvl="1" indent="-3429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</a:pPr>
            <a:r>
              <a:rPr lang="de-DE" dirty="0" err="1"/>
              <a:t>Aenean</a:t>
            </a:r>
            <a:r>
              <a:rPr lang="de-DE" dirty="0"/>
              <a:t> commodo </a:t>
            </a:r>
            <a:r>
              <a:rPr lang="de-DE" dirty="0" err="1"/>
              <a:t>ligula</a:t>
            </a:r>
            <a:r>
              <a:rPr lang="de-DE" dirty="0"/>
              <a:t> </a:t>
            </a:r>
            <a:r>
              <a:rPr lang="de-DE" dirty="0" err="1"/>
              <a:t>eget</a:t>
            </a:r>
            <a:r>
              <a:rPr lang="de-DE" dirty="0"/>
              <a:t> </a:t>
            </a:r>
            <a:r>
              <a:rPr lang="de-DE" dirty="0" err="1"/>
              <a:t>dolor</a:t>
            </a:r>
            <a:r>
              <a:rPr lang="de-DE" dirty="0"/>
              <a:t>. </a:t>
            </a:r>
            <a:r>
              <a:rPr lang="de-DE" dirty="0" err="1"/>
              <a:t>Aenean</a:t>
            </a:r>
            <a:r>
              <a:rPr lang="de-DE" dirty="0"/>
              <a:t> </a:t>
            </a:r>
            <a:r>
              <a:rPr lang="de-DE" dirty="0" err="1"/>
              <a:t>massa</a:t>
            </a:r>
            <a:r>
              <a:rPr lang="de-DE" dirty="0"/>
              <a:t>. Cum </a:t>
            </a:r>
            <a:r>
              <a:rPr lang="de-DE" dirty="0" err="1"/>
              <a:t>sociis</a:t>
            </a:r>
            <a:r>
              <a:rPr lang="de-DE" dirty="0"/>
              <a:t> </a:t>
            </a:r>
            <a:r>
              <a:rPr lang="de-DE" dirty="0" err="1"/>
              <a:t>natoque</a:t>
            </a:r>
            <a:r>
              <a:rPr lang="de-DE" dirty="0"/>
              <a:t> </a:t>
            </a:r>
            <a:r>
              <a:rPr lang="de-DE" dirty="0" err="1"/>
              <a:t>penatibus</a:t>
            </a:r>
            <a:r>
              <a:rPr lang="de-DE" dirty="0"/>
              <a:t> et </a:t>
            </a:r>
            <a:r>
              <a:rPr lang="de-DE" dirty="0" err="1"/>
              <a:t>magnis</a:t>
            </a:r>
            <a:r>
              <a:rPr lang="de-DE" dirty="0"/>
              <a:t> </a:t>
            </a:r>
            <a:r>
              <a:rPr lang="de-DE" dirty="0" err="1"/>
              <a:t>dis</a:t>
            </a:r>
            <a:r>
              <a:rPr lang="de-DE" dirty="0"/>
              <a:t> </a:t>
            </a:r>
            <a:r>
              <a:rPr lang="de-DE" dirty="0" err="1"/>
              <a:t>parturient</a:t>
            </a:r>
            <a:r>
              <a:rPr lang="de-DE" dirty="0"/>
              <a:t> </a:t>
            </a:r>
            <a:r>
              <a:rPr lang="de-DE" dirty="0" err="1"/>
              <a:t>montes</a:t>
            </a:r>
            <a:r>
              <a:rPr lang="de-DE" dirty="0"/>
              <a:t>, </a:t>
            </a:r>
            <a:r>
              <a:rPr lang="de-DE" dirty="0" err="1"/>
              <a:t>nascetur</a:t>
            </a:r>
            <a:r>
              <a:rPr lang="de-DE" dirty="0"/>
              <a:t> </a:t>
            </a:r>
            <a:r>
              <a:rPr lang="de-DE" dirty="0" err="1"/>
              <a:t>ridiculus</a:t>
            </a:r>
            <a:r>
              <a:rPr lang="de-DE" dirty="0"/>
              <a:t> </a:t>
            </a:r>
            <a:r>
              <a:rPr lang="de-DE" dirty="0" err="1"/>
              <a:t>mus</a:t>
            </a:r>
            <a:r>
              <a:rPr lang="de-DE" dirty="0"/>
              <a:t>.</a:t>
            </a:r>
          </a:p>
          <a:p>
            <a:pPr marL="1143000" lvl="2" indent="-3429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</a:pPr>
            <a:r>
              <a:rPr lang="de-DE" dirty="0" err="1"/>
              <a:t>Donec</a:t>
            </a:r>
            <a:r>
              <a:rPr lang="de-DE" dirty="0"/>
              <a:t> </a:t>
            </a:r>
            <a:r>
              <a:rPr lang="de-DE" dirty="0" err="1"/>
              <a:t>quam</a:t>
            </a:r>
            <a:r>
              <a:rPr lang="de-DE" dirty="0"/>
              <a:t> </a:t>
            </a:r>
            <a:r>
              <a:rPr lang="de-DE" dirty="0" err="1"/>
              <a:t>felis</a:t>
            </a:r>
            <a:r>
              <a:rPr lang="de-DE" dirty="0"/>
              <a:t>, </a:t>
            </a:r>
            <a:r>
              <a:rPr lang="de-DE" dirty="0" err="1"/>
              <a:t>ultricies</a:t>
            </a:r>
            <a:r>
              <a:rPr lang="de-DE" dirty="0"/>
              <a:t> </a:t>
            </a:r>
            <a:r>
              <a:rPr lang="de-DE" dirty="0" err="1"/>
              <a:t>nec</a:t>
            </a:r>
            <a:r>
              <a:rPr lang="de-DE" dirty="0"/>
              <a:t>, </a:t>
            </a:r>
            <a:r>
              <a:rPr lang="de-DE" dirty="0" err="1"/>
              <a:t>pellentesque</a:t>
            </a:r>
            <a:r>
              <a:rPr lang="de-DE" dirty="0"/>
              <a:t> </a:t>
            </a:r>
            <a:r>
              <a:rPr lang="de-DE" dirty="0" err="1"/>
              <a:t>eu</a:t>
            </a:r>
            <a:r>
              <a:rPr lang="de-DE" dirty="0"/>
              <a:t>, </a:t>
            </a:r>
            <a:r>
              <a:rPr lang="de-DE" dirty="0" err="1"/>
              <a:t>pretium</a:t>
            </a:r>
            <a:r>
              <a:rPr lang="de-DE" dirty="0"/>
              <a:t> </a:t>
            </a:r>
            <a:r>
              <a:rPr lang="de-DE" dirty="0" err="1"/>
              <a:t>quis</a:t>
            </a:r>
            <a:r>
              <a:rPr lang="de-DE" dirty="0"/>
              <a:t>, </a:t>
            </a:r>
            <a:r>
              <a:rPr lang="de-DE" dirty="0" err="1"/>
              <a:t>sem</a:t>
            </a:r>
            <a:r>
              <a:rPr lang="de-DE" dirty="0"/>
              <a:t>. </a:t>
            </a:r>
            <a:r>
              <a:rPr lang="de-DE" dirty="0" err="1"/>
              <a:t>Nulla</a:t>
            </a:r>
            <a:r>
              <a:rPr lang="de-DE" dirty="0"/>
              <a:t> </a:t>
            </a:r>
            <a:r>
              <a:rPr lang="de-DE" dirty="0" err="1"/>
              <a:t>consequat</a:t>
            </a:r>
            <a:r>
              <a:rPr lang="de-DE" dirty="0"/>
              <a:t> </a:t>
            </a:r>
            <a:r>
              <a:rPr lang="de-DE" dirty="0" err="1"/>
              <a:t>massa</a:t>
            </a:r>
            <a:r>
              <a:rPr lang="de-DE" dirty="0"/>
              <a:t> </a:t>
            </a:r>
            <a:r>
              <a:rPr lang="de-DE" dirty="0" err="1"/>
              <a:t>quis</a:t>
            </a:r>
            <a:r>
              <a:rPr lang="de-DE" dirty="0"/>
              <a:t> </a:t>
            </a:r>
            <a:r>
              <a:rPr lang="de-DE" dirty="0" err="1"/>
              <a:t>enim</a:t>
            </a:r>
            <a:r>
              <a:rPr lang="de-DE" dirty="0"/>
              <a:t>. </a:t>
            </a:r>
            <a:r>
              <a:rPr lang="de-DE" dirty="0" err="1"/>
              <a:t>Donec</a:t>
            </a:r>
            <a:r>
              <a:rPr lang="de-DE" dirty="0"/>
              <a:t> </a:t>
            </a:r>
            <a:r>
              <a:rPr lang="de-DE" dirty="0" err="1"/>
              <a:t>pede</a:t>
            </a:r>
            <a:r>
              <a:rPr lang="de-DE" dirty="0"/>
              <a:t> </a:t>
            </a:r>
            <a:r>
              <a:rPr lang="de-DE" dirty="0" err="1"/>
              <a:t>justo</a:t>
            </a:r>
            <a:r>
              <a:rPr lang="de-DE" dirty="0"/>
              <a:t>, </a:t>
            </a:r>
            <a:r>
              <a:rPr lang="de-DE" dirty="0" err="1"/>
              <a:t>fringilla</a:t>
            </a:r>
            <a:r>
              <a:rPr lang="de-DE" dirty="0"/>
              <a:t> </a:t>
            </a:r>
            <a:r>
              <a:rPr lang="de-DE" dirty="0" err="1"/>
              <a:t>vel</a:t>
            </a:r>
            <a:r>
              <a:rPr lang="de-DE" dirty="0"/>
              <a:t>.</a:t>
            </a:r>
          </a:p>
          <a:p>
            <a:pPr lvl="0"/>
            <a:r>
              <a:rPr lang="de-DE" dirty="0" err="1"/>
              <a:t>Aliquet</a:t>
            </a:r>
            <a:r>
              <a:rPr lang="de-DE" dirty="0"/>
              <a:t> </a:t>
            </a:r>
            <a:r>
              <a:rPr lang="de-DE" dirty="0" err="1"/>
              <a:t>nec</a:t>
            </a:r>
            <a:r>
              <a:rPr lang="de-DE" dirty="0"/>
              <a:t>, </a:t>
            </a:r>
            <a:r>
              <a:rPr lang="de-DE" dirty="0" err="1"/>
              <a:t>vulputate</a:t>
            </a:r>
            <a:r>
              <a:rPr lang="de-DE" dirty="0"/>
              <a:t> </a:t>
            </a:r>
            <a:r>
              <a:rPr lang="de-DE" dirty="0" err="1"/>
              <a:t>eget</a:t>
            </a:r>
            <a:r>
              <a:rPr lang="de-DE" dirty="0"/>
              <a:t>, </a:t>
            </a:r>
            <a:r>
              <a:rPr lang="de-DE" dirty="0" err="1"/>
              <a:t>arcu</a:t>
            </a:r>
            <a:r>
              <a:rPr lang="de-DE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401838483"/>
      </p:ext>
    </p:extLst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3_Image_and_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Grafik 7">
            <a:extLst>
              <a:ext uri="{FF2B5EF4-FFF2-40B4-BE49-F238E27FC236}">
                <a16:creationId xmlns:a16="http://schemas.microsoft.com/office/drawing/2014/main" id="{319B1F3F-5427-C24A-BD5B-73DEF3D71796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1"/>
            <a:ext cx="4860924" cy="6857998"/>
          </a:xfrm>
          <a:prstGeom prst="rect">
            <a:avLst/>
          </a:prstGeom>
        </p:spPr>
      </p:pic>
      <p:pic>
        <p:nvPicPr>
          <p:cNvPr id="6" name="Grafik 5">
            <a:extLst>
              <a:ext uri="{FF2B5EF4-FFF2-40B4-BE49-F238E27FC236}">
                <a16:creationId xmlns:a16="http://schemas.microsoft.com/office/drawing/2014/main" id="{6F84F612-FB8A-2E45-B9D8-9FD4C7AA24B3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3" name="Textplatzhalter 12">
            <a:extLst>
              <a:ext uri="{FF2B5EF4-FFF2-40B4-BE49-F238E27FC236}">
                <a16:creationId xmlns:a16="http://schemas.microsoft.com/office/drawing/2014/main" id="{E87E73B4-647A-8747-A684-7F670BDE6FFA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6096001" y="620713"/>
            <a:ext cx="4860925" cy="1223961"/>
          </a:xfrm>
          <a:prstGeom prst="rect">
            <a:avLst/>
          </a:prstGeom>
        </p:spPr>
        <p:txBody>
          <a:bodyPr anchor="t"/>
          <a:lstStyle>
            <a:lvl1pPr>
              <a:defRPr sz="4000" b="1" i="0" baseline="0">
                <a:solidFill>
                  <a:schemeClr val="tx1"/>
                </a:solidFill>
                <a:latin typeface="+mj-lt"/>
              </a:defRPr>
            </a:lvl1pPr>
          </a:lstStyle>
          <a:p>
            <a:pPr lvl="0"/>
            <a:r>
              <a:rPr lang="de-DE" dirty="0"/>
              <a:t>Title Headline</a:t>
            </a:r>
          </a:p>
        </p:txBody>
      </p:sp>
      <p:sp>
        <p:nvSpPr>
          <p:cNvPr id="7" name="Textplatzhalter 13">
            <a:extLst>
              <a:ext uri="{FF2B5EF4-FFF2-40B4-BE49-F238E27FC236}">
                <a16:creationId xmlns:a16="http://schemas.microsoft.com/office/drawing/2014/main" id="{AB0BD68D-E226-4087-8C42-E112B36F28F4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6096000" y="2176271"/>
            <a:ext cx="4860925" cy="4061016"/>
          </a:xfrm>
          <a:prstGeom prst="rect">
            <a:avLst/>
          </a:prstGeom>
        </p:spPr>
        <p:txBody>
          <a:bodyPr anchor="t"/>
          <a:lstStyle>
            <a:lvl1pPr marL="342900" indent="-342900">
              <a:buFont typeface="Arial" panose="020B0604020202020204" pitchFamily="34" charset="0"/>
              <a:buChar char="•"/>
              <a:defRPr sz="2000" b="0" i="0" baseline="0">
                <a:latin typeface="+mn-lt"/>
              </a:defRPr>
            </a:lvl1pPr>
            <a:lvl2pPr>
              <a:defRPr lang="de-DE" sz="2000" b="0" i="0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>
              <a:defRPr lang="de-DE" sz="2000" b="0" i="0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>
              <a:defRPr sz="3000" b="0" i="0">
                <a:latin typeface="Helvetica Light" panose="020B0403020202020204" pitchFamily="34" charset="0"/>
              </a:defRPr>
            </a:lvl4pPr>
            <a:lvl5pPr>
              <a:defRPr sz="3000" b="0" i="0">
                <a:latin typeface="Helvetica Light" panose="020B0403020202020204" pitchFamily="34" charset="0"/>
              </a:defRPr>
            </a:lvl5pPr>
          </a:lstStyle>
          <a:p>
            <a:pPr lvl="0"/>
            <a:r>
              <a:rPr lang="de-DE" dirty="0" err="1"/>
              <a:t>Lorem</a:t>
            </a:r>
            <a:r>
              <a:rPr lang="de-DE" dirty="0"/>
              <a:t> </a:t>
            </a:r>
            <a:r>
              <a:rPr lang="de-DE" dirty="0" err="1"/>
              <a:t>ipsum</a:t>
            </a:r>
            <a:r>
              <a:rPr lang="de-DE" dirty="0"/>
              <a:t> </a:t>
            </a:r>
            <a:r>
              <a:rPr lang="de-DE" dirty="0" err="1"/>
              <a:t>dolor</a:t>
            </a:r>
            <a:r>
              <a:rPr lang="de-DE" dirty="0"/>
              <a:t> </a:t>
            </a:r>
            <a:r>
              <a:rPr lang="de-DE" dirty="0" err="1"/>
              <a:t>sit</a:t>
            </a:r>
            <a:r>
              <a:rPr lang="de-DE" dirty="0"/>
              <a:t> </a:t>
            </a:r>
            <a:r>
              <a:rPr lang="de-DE" dirty="0" err="1"/>
              <a:t>amet</a:t>
            </a:r>
            <a:r>
              <a:rPr lang="de-DE" dirty="0"/>
              <a:t>, </a:t>
            </a:r>
            <a:r>
              <a:rPr lang="de-DE" dirty="0" err="1"/>
              <a:t>consectetuer</a:t>
            </a:r>
            <a:r>
              <a:rPr lang="de-DE" dirty="0"/>
              <a:t> </a:t>
            </a:r>
            <a:r>
              <a:rPr lang="de-DE" dirty="0" err="1"/>
              <a:t>adipiscing</a:t>
            </a:r>
            <a:r>
              <a:rPr lang="de-DE" dirty="0"/>
              <a:t> </a:t>
            </a:r>
            <a:r>
              <a:rPr lang="de-DE" dirty="0" err="1"/>
              <a:t>elit</a:t>
            </a:r>
            <a:r>
              <a:rPr lang="de-DE" dirty="0"/>
              <a:t>. </a:t>
            </a:r>
          </a:p>
          <a:p>
            <a:pPr marL="685800" lvl="1" indent="-3429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</a:pPr>
            <a:r>
              <a:rPr lang="de-DE" dirty="0" err="1"/>
              <a:t>Aenean</a:t>
            </a:r>
            <a:r>
              <a:rPr lang="de-DE" dirty="0"/>
              <a:t> commodo </a:t>
            </a:r>
            <a:r>
              <a:rPr lang="de-DE" dirty="0" err="1"/>
              <a:t>ligula</a:t>
            </a:r>
            <a:r>
              <a:rPr lang="de-DE" dirty="0"/>
              <a:t> </a:t>
            </a:r>
            <a:r>
              <a:rPr lang="de-DE" dirty="0" err="1"/>
              <a:t>eget</a:t>
            </a:r>
            <a:r>
              <a:rPr lang="de-DE" dirty="0"/>
              <a:t> </a:t>
            </a:r>
            <a:r>
              <a:rPr lang="de-DE" dirty="0" err="1"/>
              <a:t>dolor</a:t>
            </a:r>
            <a:r>
              <a:rPr lang="de-DE" dirty="0"/>
              <a:t>. </a:t>
            </a:r>
            <a:r>
              <a:rPr lang="de-DE" dirty="0" err="1"/>
              <a:t>Aenean</a:t>
            </a:r>
            <a:r>
              <a:rPr lang="de-DE" dirty="0"/>
              <a:t> </a:t>
            </a:r>
            <a:r>
              <a:rPr lang="de-DE" dirty="0" err="1"/>
              <a:t>massa</a:t>
            </a:r>
            <a:r>
              <a:rPr lang="de-DE" dirty="0"/>
              <a:t>. Cum </a:t>
            </a:r>
            <a:r>
              <a:rPr lang="de-DE" dirty="0" err="1"/>
              <a:t>sociis</a:t>
            </a:r>
            <a:r>
              <a:rPr lang="de-DE" dirty="0"/>
              <a:t> </a:t>
            </a:r>
            <a:r>
              <a:rPr lang="de-DE" dirty="0" err="1"/>
              <a:t>natoque</a:t>
            </a:r>
            <a:r>
              <a:rPr lang="de-DE" dirty="0"/>
              <a:t> </a:t>
            </a:r>
            <a:r>
              <a:rPr lang="de-DE" dirty="0" err="1"/>
              <a:t>penatibus</a:t>
            </a:r>
            <a:r>
              <a:rPr lang="de-DE" dirty="0"/>
              <a:t> et </a:t>
            </a:r>
            <a:r>
              <a:rPr lang="de-DE" dirty="0" err="1"/>
              <a:t>magnis</a:t>
            </a:r>
            <a:r>
              <a:rPr lang="de-DE" dirty="0"/>
              <a:t> </a:t>
            </a:r>
            <a:r>
              <a:rPr lang="de-DE" dirty="0" err="1"/>
              <a:t>dis</a:t>
            </a:r>
            <a:r>
              <a:rPr lang="de-DE" dirty="0"/>
              <a:t> </a:t>
            </a:r>
            <a:r>
              <a:rPr lang="de-DE" dirty="0" err="1"/>
              <a:t>parturient</a:t>
            </a:r>
            <a:r>
              <a:rPr lang="de-DE" dirty="0"/>
              <a:t> </a:t>
            </a:r>
            <a:r>
              <a:rPr lang="de-DE" dirty="0" err="1"/>
              <a:t>montes</a:t>
            </a:r>
            <a:r>
              <a:rPr lang="de-DE" dirty="0"/>
              <a:t>, </a:t>
            </a:r>
            <a:r>
              <a:rPr lang="de-DE" dirty="0" err="1"/>
              <a:t>nascetur</a:t>
            </a:r>
            <a:r>
              <a:rPr lang="de-DE" dirty="0"/>
              <a:t> </a:t>
            </a:r>
            <a:r>
              <a:rPr lang="de-DE" dirty="0" err="1"/>
              <a:t>ridiculus</a:t>
            </a:r>
            <a:r>
              <a:rPr lang="de-DE" dirty="0"/>
              <a:t> </a:t>
            </a:r>
            <a:r>
              <a:rPr lang="de-DE" dirty="0" err="1"/>
              <a:t>mus</a:t>
            </a:r>
            <a:r>
              <a:rPr lang="de-DE" dirty="0"/>
              <a:t>.</a:t>
            </a:r>
          </a:p>
          <a:p>
            <a:pPr marL="1143000" lvl="2" indent="-3429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</a:pPr>
            <a:r>
              <a:rPr lang="de-DE" dirty="0" err="1"/>
              <a:t>Donec</a:t>
            </a:r>
            <a:r>
              <a:rPr lang="de-DE" dirty="0"/>
              <a:t> </a:t>
            </a:r>
            <a:r>
              <a:rPr lang="de-DE" dirty="0" err="1"/>
              <a:t>quam</a:t>
            </a:r>
            <a:r>
              <a:rPr lang="de-DE" dirty="0"/>
              <a:t> </a:t>
            </a:r>
            <a:r>
              <a:rPr lang="de-DE" dirty="0" err="1"/>
              <a:t>felis</a:t>
            </a:r>
            <a:r>
              <a:rPr lang="de-DE" dirty="0"/>
              <a:t>, </a:t>
            </a:r>
            <a:r>
              <a:rPr lang="de-DE" dirty="0" err="1"/>
              <a:t>ultricies</a:t>
            </a:r>
            <a:r>
              <a:rPr lang="de-DE" dirty="0"/>
              <a:t> </a:t>
            </a:r>
            <a:r>
              <a:rPr lang="de-DE" dirty="0" err="1"/>
              <a:t>nec</a:t>
            </a:r>
            <a:r>
              <a:rPr lang="de-DE" dirty="0"/>
              <a:t>, </a:t>
            </a:r>
            <a:r>
              <a:rPr lang="de-DE" dirty="0" err="1"/>
              <a:t>pellentesque</a:t>
            </a:r>
            <a:r>
              <a:rPr lang="de-DE" dirty="0"/>
              <a:t> </a:t>
            </a:r>
            <a:r>
              <a:rPr lang="de-DE" dirty="0" err="1"/>
              <a:t>eu</a:t>
            </a:r>
            <a:r>
              <a:rPr lang="de-DE" dirty="0"/>
              <a:t>, </a:t>
            </a:r>
            <a:r>
              <a:rPr lang="de-DE" dirty="0" err="1"/>
              <a:t>pretium</a:t>
            </a:r>
            <a:r>
              <a:rPr lang="de-DE" dirty="0"/>
              <a:t> </a:t>
            </a:r>
            <a:r>
              <a:rPr lang="de-DE" dirty="0" err="1"/>
              <a:t>quis</a:t>
            </a:r>
            <a:r>
              <a:rPr lang="de-DE" dirty="0"/>
              <a:t>, </a:t>
            </a:r>
            <a:r>
              <a:rPr lang="de-DE" dirty="0" err="1"/>
              <a:t>sem</a:t>
            </a:r>
            <a:r>
              <a:rPr lang="de-DE" dirty="0"/>
              <a:t>. </a:t>
            </a:r>
            <a:r>
              <a:rPr lang="de-DE" dirty="0" err="1"/>
              <a:t>Nulla</a:t>
            </a:r>
            <a:r>
              <a:rPr lang="de-DE" dirty="0"/>
              <a:t> </a:t>
            </a:r>
            <a:r>
              <a:rPr lang="de-DE" dirty="0" err="1"/>
              <a:t>consequat</a:t>
            </a:r>
            <a:r>
              <a:rPr lang="de-DE" dirty="0"/>
              <a:t> </a:t>
            </a:r>
            <a:r>
              <a:rPr lang="de-DE" dirty="0" err="1"/>
              <a:t>massa</a:t>
            </a:r>
            <a:r>
              <a:rPr lang="de-DE" dirty="0"/>
              <a:t> </a:t>
            </a:r>
            <a:r>
              <a:rPr lang="de-DE" dirty="0" err="1"/>
              <a:t>quis</a:t>
            </a:r>
            <a:r>
              <a:rPr lang="de-DE" dirty="0"/>
              <a:t> </a:t>
            </a:r>
            <a:r>
              <a:rPr lang="de-DE" dirty="0" err="1"/>
              <a:t>enim</a:t>
            </a:r>
            <a:r>
              <a:rPr lang="de-DE" dirty="0"/>
              <a:t>. </a:t>
            </a:r>
            <a:r>
              <a:rPr lang="de-DE" dirty="0" err="1"/>
              <a:t>Donec</a:t>
            </a:r>
            <a:r>
              <a:rPr lang="de-DE" dirty="0"/>
              <a:t> </a:t>
            </a:r>
            <a:r>
              <a:rPr lang="de-DE" dirty="0" err="1"/>
              <a:t>pede</a:t>
            </a:r>
            <a:r>
              <a:rPr lang="de-DE" dirty="0"/>
              <a:t> </a:t>
            </a:r>
            <a:r>
              <a:rPr lang="de-DE" dirty="0" err="1"/>
              <a:t>justo</a:t>
            </a:r>
            <a:r>
              <a:rPr lang="de-DE" dirty="0"/>
              <a:t>, </a:t>
            </a:r>
            <a:r>
              <a:rPr lang="de-DE" dirty="0" err="1"/>
              <a:t>fringilla</a:t>
            </a:r>
            <a:r>
              <a:rPr lang="de-DE" dirty="0"/>
              <a:t> </a:t>
            </a:r>
            <a:r>
              <a:rPr lang="de-DE" dirty="0" err="1"/>
              <a:t>vel</a:t>
            </a:r>
            <a:r>
              <a:rPr lang="de-DE" dirty="0"/>
              <a:t>.</a:t>
            </a:r>
          </a:p>
          <a:p>
            <a:pPr lvl="0"/>
            <a:r>
              <a:rPr lang="de-DE" dirty="0" err="1"/>
              <a:t>Aliquet</a:t>
            </a:r>
            <a:r>
              <a:rPr lang="de-DE" dirty="0"/>
              <a:t> </a:t>
            </a:r>
            <a:r>
              <a:rPr lang="de-DE" dirty="0" err="1"/>
              <a:t>nec</a:t>
            </a:r>
            <a:r>
              <a:rPr lang="de-DE" dirty="0"/>
              <a:t>, </a:t>
            </a:r>
            <a:r>
              <a:rPr lang="de-DE" dirty="0" err="1"/>
              <a:t>vulputate</a:t>
            </a:r>
            <a:r>
              <a:rPr lang="de-DE" dirty="0"/>
              <a:t> </a:t>
            </a:r>
            <a:r>
              <a:rPr lang="de-DE" dirty="0" err="1"/>
              <a:t>eget</a:t>
            </a:r>
            <a:r>
              <a:rPr lang="de-DE" dirty="0"/>
              <a:t>, </a:t>
            </a:r>
            <a:r>
              <a:rPr lang="de-DE" dirty="0" err="1"/>
              <a:t>arcu</a:t>
            </a:r>
            <a:r>
              <a:rPr lang="de-DE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810351047"/>
      </p:ext>
    </p:extLst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4_Image_and_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Grafik 7">
            <a:extLst>
              <a:ext uri="{FF2B5EF4-FFF2-40B4-BE49-F238E27FC236}">
                <a16:creationId xmlns:a16="http://schemas.microsoft.com/office/drawing/2014/main" id="{319B1F3F-5427-C24A-BD5B-73DEF3D71796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108700" y="1"/>
            <a:ext cx="6083299" cy="6857998"/>
          </a:xfrm>
          <a:prstGeom prst="rect">
            <a:avLst/>
          </a:prstGeom>
        </p:spPr>
      </p:pic>
      <p:pic>
        <p:nvPicPr>
          <p:cNvPr id="9" name="Grafik 8">
            <a:extLst>
              <a:ext uri="{FF2B5EF4-FFF2-40B4-BE49-F238E27FC236}">
                <a16:creationId xmlns:a16="http://schemas.microsoft.com/office/drawing/2014/main" id="{1B1078D5-4939-DB43-AB9C-2EB24D50AEF0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3" name="Textplatzhalter 12">
            <a:extLst>
              <a:ext uri="{FF2B5EF4-FFF2-40B4-BE49-F238E27FC236}">
                <a16:creationId xmlns:a16="http://schemas.microsoft.com/office/drawing/2014/main" id="{E87E73B4-647A-8747-A684-7F670BDE6FFA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623888" y="620713"/>
            <a:ext cx="4860925" cy="1223961"/>
          </a:xfrm>
          <a:prstGeom prst="rect">
            <a:avLst/>
          </a:prstGeom>
        </p:spPr>
        <p:txBody>
          <a:bodyPr anchor="t"/>
          <a:lstStyle>
            <a:lvl1pPr>
              <a:defRPr sz="4000" b="1" i="0" baseline="0">
                <a:solidFill>
                  <a:schemeClr val="tx1"/>
                </a:solidFill>
                <a:latin typeface="+mj-lt"/>
              </a:defRPr>
            </a:lvl1pPr>
          </a:lstStyle>
          <a:p>
            <a:pPr lvl="0"/>
            <a:r>
              <a:rPr lang="de-DE" dirty="0"/>
              <a:t>Title Headline</a:t>
            </a:r>
          </a:p>
        </p:txBody>
      </p:sp>
      <p:sp>
        <p:nvSpPr>
          <p:cNvPr id="10" name="Textplatzhalter 13">
            <a:extLst>
              <a:ext uri="{FF2B5EF4-FFF2-40B4-BE49-F238E27FC236}">
                <a16:creationId xmlns:a16="http://schemas.microsoft.com/office/drawing/2014/main" id="{5F6F96AE-C095-2447-BF96-13671B3233DE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623888" y="2176271"/>
            <a:ext cx="4860925" cy="4061016"/>
          </a:xfrm>
          <a:prstGeom prst="rect">
            <a:avLst/>
          </a:prstGeom>
        </p:spPr>
        <p:txBody>
          <a:bodyPr anchor="t"/>
          <a:lstStyle>
            <a:lvl1pPr marL="342900" indent="-342900">
              <a:buFont typeface="Arial" panose="020B0604020202020204" pitchFamily="34" charset="0"/>
              <a:buChar char="•"/>
              <a:defRPr sz="2000" b="0" i="0" baseline="0">
                <a:latin typeface="+mn-lt"/>
              </a:defRPr>
            </a:lvl1pPr>
            <a:lvl2pPr>
              <a:defRPr lang="de-DE" sz="2000" b="0" i="0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>
              <a:defRPr lang="de-DE" sz="2000" b="0" i="0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>
              <a:defRPr sz="3000" b="0" i="0">
                <a:latin typeface="Helvetica Light" panose="020B0403020202020204" pitchFamily="34" charset="0"/>
              </a:defRPr>
            </a:lvl4pPr>
            <a:lvl5pPr>
              <a:defRPr sz="3000" b="0" i="0">
                <a:latin typeface="Helvetica Light" panose="020B0403020202020204" pitchFamily="34" charset="0"/>
              </a:defRPr>
            </a:lvl5pPr>
          </a:lstStyle>
          <a:p>
            <a:pPr lvl="0"/>
            <a:r>
              <a:rPr lang="de-DE" dirty="0" err="1"/>
              <a:t>Lorem</a:t>
            </a:r>
            <a:r>
              <a:rPr lang="de-DE" dirty="0"/>
              <a:t> </a:t>
            </a:r>
            <a:r>
              <a:rPr lang="de-DE" dirty="0" err="1"/>
              <a:t>ipsum</a:t>
            </a:r>
            <a:r>
              <a:rPr lang="de-DE" dirty="0"/>
              <a:t> </a:t>
            </a:r>
            <a:r>
              <a:rPr lang="de-DE" dirty="0" err="1"/>
              <a:t>dolor</a:t>
            </a:r>
            <a:r>
              <a:rPr lang="de-DE" dirty="0"/>
              <a:t> </a:t>
            </a:r>
            <a:r>
              <a:rPr lang="de-DE" dirty="0" err="1"/>
              <a:t>sit</a:t>
            </a:r>
            <a:r>
              <a:rPr lang="de-DE" dirty="0"/>
              <a:t> </a:t>
            </a:r>
            <a:r>
              <a:rPr lang="de-DE" dirty="0" err="1"/>
              <a:t>amet</a:t>
            </a:r>
            <a:r>
              <a:rPr lang="de-DE" dirty="0"/>
              <a:t>, </a:t>
            </a:r>
            <a:r>
              <a:rPr lang="de-DE" dirty="0" err="1"/>
              <a:t>consectetuer</a:t>
            </a:r>
            <a:r>
              <a:rPr lang="de-DE" dirty="0"/>
              <a:t> </a:t>
            </a:r>
            <a:r>
              <a:rPr lang="de-DE" dirty="0" err="1"/>
              <a:t>adipiscing</a:t>
            </a:r>
            <a:r>
              <a:rPr lang="de-DE" dirty="0"/>
              <a:t> </a:t>
            </a:r>
            <a:r>
              <a:rPr lang="de-DE" dirty="0" err="1"/>
              <a:t>elit</a:t>
            </a:r>
            <a:r>
              <a:rPr lang="de-DE" dirty="0"/>
              <a:t>. </a:t>
            </a:r>
          </a:p>
          <a:p>
            <a:pPr marL="685800" lvl="1" indent="-3429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</a:pPr>
            <a:r>
              <a:rPr lang="de-DE" dirty="0" err="1"/>
              <a:t>Aenean</a:t>
            </a:r>
            <a:r>
              <a:rPr lang="de-DE" dirty="0"/>
              <a:t> commodo </a:t>
            </a:r>
            <a:r>
              <a:rPr lang="de-DE" dirty="0" err="1"/>
              <a:t>ligula</a:t>
            </a:r>
            <a:r>
              <a:rPr lang="de-DE" dirty="0"/>
              <a:t> </a:t>
            </a:r>
            <a:r>
              <a:rPr lang="de-DE" dirty="0" err="1"/>
              <a:t>eget</a:t>
            </a:r>
            <a:r>
              <a:rPr lang="de-DE" dirty="0"/>
              <a:t> </a:t>
            </a:r>
            <a:r>
              <a:rPr lang="de-DE" dirty="0" err="1"/>
              <a:t>dolor</a:t>
            </a:r>
            <a:r>
              <a:rPr lang="de-DE" dirty="0"/>
              <a:t>. </a:t>
            </a:r>
            <a:r>
              <a:rPr lang="de-DE" dirty="0" err="1"/>
              <a:t>Aenean</a:t>
            </a:r>
            <a:r>
              <a:rPr lang="de-DE" dirty="0"/>
              <a:t> </a:t>
            </a:r>
            <a:r>
              <a:rPr lang="de-DE" dirty="0" err="1"/>
              <a:t>massa</a:t>
            </a:r>
            <a:r>
              <a:rPr lang="de-DE" dirty="0"/>
              <a:t>. Cum </a:t>
            </a:r>
            <a:r>
              <a:rPr lang="de-DE" dirty="0" err="1"/>
              <a:t>sociis</a:t>
            </a:r>
            <a:r>
              <a:rPr lang="de-DE" dirty="0"/>
              <a:t> </a:t>
            </a:r>
            <a:r>
              <a:rPr lang="de-DE" dirty="0" err="1"/>
              <a:t>natoque</a:t>
            </a:r>
            <a:r>
              <a:rPr lang="de-DE" dirty="0"/>
              <a:t> </a:t>
            </a:r>
            <a:r>
              <a:rPr lang="de-DE" dirty="0" err="1"/>
              <a:t>penatibus</a:t>
            </a:r>
            <a:r>
              <a:rPr lang="de-DE" dirty="0"/>
              <a:t> et </a:t>
            </a:r>
            <a:r>
              <a:rPr lang="de-DE" dirty="0" err="1"/>
              <a:t>magnis</a:t>
            </a:r>
            <a:r>
              <a:rPr lang="de-DE" dirty="0"/>
              <a:t> </a:t>
            </a:r>
            <a:r>
              <a:rPr lang="de-DE" dirty="0" err="1"/>
              <a:t>dis</a:t>
            </a:r>
            <a:r>
              <a:rPr lang="de-DE" dirty="0"/>
              <a:t> </a:t>
            </a:r>
            <a:r>
              <a:rPr lang="de-DE" dirty="0" err="1"/>
              <a:t>parturient</a:t>
            </a:r>
            <a:r>
              <a:rPr lang="de-DE" dirty="0"/>
              <a:t> </a:t>
            </a:r>
            <a:r>
              <a:rPr lang="de-DE" dirty="0" err="1"/>
              <a:t>montes</a:t>
            </a:r>
            <a:r>
              <a:rPr lang="de-DE" dirty="0"/>
              <a:t>, </a:t>
            </a:r>
            <a:r>
              <a:rPr lang="de-DE" dirty="0" err="1"/>
              <a:t>nascetur</a:t>
            </a:r>
            <a:r>
              <a:rPr lang="de-DE" dirty="0"/>
              <a:t> </a:t>
            </a:r>
            <a:r>
              <a:rPr lang="de-DE" dirty="0" err="1"/>
              <a:t>ridiculus</a:t>
            </a:r>
            <a:r>
              <a:rPr lang="de-DE" dirty="0"/>
              <a:t> </a:t>
            </a:r>
            <a:r>
              <a:rPr lang="de-DE" dirty="0" err="1"/>
              <a:t>mus</a:t>
            </a:r>
            <a:r>
              <a:rPr lang="de-DE" dirty="0"/>
              <a:t>.</a:t>
            </a:r>
          </a:p>
          <a:p>
            <a:pPr marL="1143000" lvl="2" indent="-3429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</a:pPr>
            <a:r>
              <a:rPr lang="de-DE" dirty="0" err="1"/>
              <a:t>Donec</a:t>
            </a:r>
            <a:r>
              <a:rPr lang="de-DE" dirty="0"/>
              <a:t> </a:t>
            </a:r>
            <a:r>
              <a:rPr lang="de-DE" dirty="0" err="1"/>
              <a:t>quam</a:t>
            </a:r>
            <a:r>
              <a:rPr lang="de-DE" dirty="0"/>
              <a:t> </a:t>
            </a:r>
            <a:r>
              <a:rPr lang="de-DE" dirty="0" err="1"/>
              <a:t>felis</a:t>
            </a:r>
            <a:r>
              <a:rPr lang="de-DE" dirty="0"/>
              <a:t>, </a:t>
            </a:r>
            <a:r>
              <a:rPr lang="de-DE" dirty="0" err="1"/>
              <a:t>ultricies</a:t>
            </a:r>
            <a:r>
              <a:rPr lang="de-DE" dirty="0"/>
              <a:t> </a:t>
            </a:r>
            <a:r>
              <a:rPr lang="de-DE" dirty="0" err="1"/>
              <a:t>nec</a:t>
            </a:r>
            <a:r>
              <a:rPr lang="de-DE" dirty="0"/>
              <a:t>, </a:t>
            </a:r>
            <a:r>
              <a:rPr lang="de-DE" dirty="0" err="1"/>
              <a:t>pellentesque</a:t>
            </a:r>
            <a:r>
              <a:rPr lang="de-DE" dirty="0"/>
              <a:t> </a:t>
            </a:r>
            <a:r>
              <a:rPr lang="de-DE" dirty="0" err="1"/>
              <a:t>eu</a:t>
            </a:r>
            <a:r>
              <a:rPr lang="de-DE" dirty="0"/>
              <a:t>, </a:t>
            </a:r>
            <a:r>
              <a:rPr lang="de-DE" dirty="0" err="1"/>
              <a:t>pretium</a:t>
            </a:r>
            <a:r>
              <a:rPr lang="de-DE" dirty="0"/>
              <a:t> </a:t>
            </a:r>
            <a:r>
              <a:rPr lang="de-DE" dirty="0" err="1"/>
              <a:t>quis</a:t>
            </a:r>
            <a:r>
              <a:rPr lang="de-DE" dirty="0"/>
              <a:t>, </a:t>
            </a:r>
            <a:r>
              <a:rPr lang="de-DE" dirty="0" err="1"/>
              <a:t>sem</a:t>
            </a:r>
            <a:r>
              <a:rPr lang="de-DE" dirty="0"/>
              <a:t>. </a:t>
            </a:r>
            <a:r>
              <a:rPr lang="de-DE" dirty="0" err="1"/>
              <a:t>Nulla</a:t>
            </a:r>
            <a:r>
              <a:rPr lang="de-DE" dirty="0"/>
              <a:t> </a:t>
            </a:r>
            <a:r>
              <a:rPr lang="de-DE" dirty="0" err="1"/>
              <a:t>consequat</a:t>
            </a:r>
            <a:r>
              <a:rPr lang="de-DE" dirty="0"/>
              <a:t> </a:t>
            </a:r>
            <a:r>
              <a:rPr lang="de-DE" dirty="0" err="1"/>
              <a:t>massa</a:t>
            </a:r>
            <a:r>
              <a:rPr lang="de-DE" dirty="0"/>
              <a:t> </a:t>
            </a:r>
            <a:r>
              <a:rPr lang="de-DE" dirty="0" err="1"/>
              <a:t>quis</a:t>
            </a:r>
            <a:r>
              <a:rPr lang="de-DE" dirty="0"/>
              <a:t> </a:t>
            </a:r>
            <a:r>
              <a:rPr lang="de-DE" dirty="0" err="1"/>
              <a:t>enim</a:t>
            </a:r>
            <a:r>
              <a:rPr lang="de-DE" dirty="0"/>
              <a:t>. </a:t>
            </a:r>
            <a:r>
              <a:rPr lang="de-DE" dirty="0" err="1"/>
              <a:t>Donec</a:t>
            </a:r>
            <a:r>
              <a:rPr lang="de-DE" dirty="0"/>
              <a:t> </a:t>
            </a:r>
            <a:r>
              <a:rPr lang="de-DE" dirty="0" err="1"/>
              <a:t>pede</a:t>
            </a:r>
            <a:r>
              <a:rPr lang="de-DE" dirty="0"/>
              <a:t> </a:t>
            </a:r>
            <a:r>
              <a:rPr lang="de-DE" dirty="0" err="1"/>
              <a:t>justo</a:t>
            </a:r>
            <a:r>
              <a:rPr lang="de-DE" dirty="0"/>
              <a:t>, </a:t>
            </a:r>
            <a:r>
              <a:rPr lang="de-DE" dirty="0" err="1"/>
              <a:t>fringilla</a:t>
            </a:r>
            <a:r>
              <a:rPr lang="de-DE" dirty="0"/>
              <a:t> </a:t>
            </a:r>
            <a:r>
              <a:rPr lang="de-DE" dirty="0" err="1"/>
              <a:t>vel</a:t>
            </a:r>
            <a:r>
              <a:rPr lang="de-DE" dirty="0"/>
              <a:t>.</a:t>
            </a:r>
          </a:p>
          <a:p>
            <a:pPr lvl="0"/>
            <a:r>
              <a:rPr lang="de-DE" dirty="0" err="1"/>
              <a:t>Aliquet</a:t>
            </a:r>
            <a:r>
              <a:rPr lang="de-DE" dirty="0"/>
              <a:t> </a:t>
            </a:r>
            <a:r>
              <a:rPr lang="de-DE" dirty="0" err="1"/>
              <a:t>nec</a:t>
            </a:r>
            <a:r>
              <a:rPr lang="de-DE" dirty="0"/>
              <a:t>, </a:t>
            </a:r>
            <a:r>
              <a:rPr lang="de-DE" dirty="0" err="1"/>
              <a:t>vulputate</a:t>
            </a:r>
            <a:r>
              <a:rPr lang="de-DE" dirty="0"/>
              <a:t> </a:t>
            </a:r>
            <a:r>
              <a:rPr lang="de-DE" dirty="0" err="1"/>
              <a:t>eget</a:t>
            </a:r>
            <a:r>
              <a:rPr lang="de-DE" dirty="0"/>
              <a:t>, </a:t>
            </a:r>
            <a:r>
              <a:rPr lang="de-DE" dirty="0" err="1"/>
              <a:t>arcu</a:t>
            </a:r>
            <a:r>
              <a:rPr lang="de-DE" dirty="0"/>
              <a:t>.</a:t>
            </a:r>
          </a:p>
        </p:txBody>
      </p:sp>
      <p:pic>
        <p:nvPicPr>
          <p:cNvPr id="7" name="Picture 6" descr="A close up of a sign&#10;&#10;Description automatically generated">
            <a:extLst>
              <a:ext uri="{FF2B5EF4-FFF2-40B4-BE49-F238E27FC236}">
                <a16:creationId xmlns:a16="http://schemas.microsoft.com/office/drawing/2014/main" id="{4883DA21-C7C8-491A-AF89-848004BFDFD6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1253889" y="5388162"/>
            <a:ext cx="630475" cy="118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50499853"/>
      </p:ext>
    </p:extLst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5_Image_and_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Grafik 7">
            <a:extLst>
              <a:ext uri="{FF2B5EF4-FFF2-40B4-BE49-F238E27FC236}">
                <a16:creationId xmlns:a16="http://schemas.microsoft.com/office/drawing/2014/main" id="{319B1F3F-5427-C24A-BD5B-73DEF3D71796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/>
          <a:srcRect l="5214" r="44982"/>
          <a:stretch/>
        </p:blipFill>
        <p:spPr>
          <a:xfrm>
            <a:off x="6108701" y="1"/>
            <a:ext cx="6072186" cy="6857999"/>
          </a:xfrm>
          <a:prstGeom prst="rect">
            <a:avLst/>
          </a:prstGeom>
        </p:spPr>
      </p:pic>
      <p:pic>
        <p:nvPicPr>
          <p:cNvPr id="9" name="Grafik 8">
            <a:extLst>
              <a:ext uri="{FF2B5EF4-FFF2-40B4-BE49-F238E27FC236}">
                <a16:creationId xmlns:a16="http://schemas.microsoft.com/office/drawing/2014/main" id="{C9737FD6-D5C8-CD48-8E18-3BF41AF34413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0" y="1"/>
            <a:ext cx="12192000" cy="6858000"/>
          </a:xfrm>
          <a:prstGeom prst="rect">
            <a:avLst/>
          </a:prstGeom>
        </p:spPr>
      </p:pic>
      <p:sp>
        <p:nvSpPr>
          <p:cNvPr id="13" name="Textplatzhalter 12">
            <a:extLst>
              <a:ext uri="{FF2B5EF4-FFF2-40B4-BE49-F238E27FC236}">
                <a16:creationId xmlns:a16="http://schemas.microsoft.com/office/drawing/2014/main" id="{E87E73B4-647A-8747-A684-7F670BDE6FFA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623888" y="620713"/>
            <a:ext cx="4860925" cy="1223961"/>
          </a:xfrm>
          <a:prstGeom prst="rect">
            <a:avLst/>
          </a:prstGeom>
        </p:spPr>
        <p:txBody>
          <a:bodyPr anchor="t"/>
          <a:lstStyle>
            <a:lvl1pPr>
              <a:defRPr sz="4000" b="1" i="0" baseline="0">
                <a:solidFill>
                  <a:schemeClr val="tx1"/>
                </a:solidFill>
                <a:latin typeface="+mj-lt"/>
              </a:defRPr>
            </a:lvl1pPr>
          </a:lstStyle>
          <a:p>
            <a:pPr lvl="0"/>
            <a:r>
              <a:rPr lang="de-DE" dirty="0"/>
              <a:t>Title Headline</a:t>
            </a:r>
          </a:p>
        </p:txBody>
      </p:sp>
      <p:sp>
        <p:nvSpPr>
          <p:cNvPr id="7" name="Textplatzhalter 13">
            <a:extLst>
              <a:ext uri="{FF2B5EF4-FFF2-40B4-BE49-F238E27FC236}">
                <a16:creationId xmlns:a16="http://schemas.microsoft.com/office/drawing/2014/main" id="{1C6112E7-838B-4A0F-BD4B-FED1B5F36AC3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623888" y="2176271"/>
            <a:ext cx="4860925" cy="4061016"/>
          </a:xfrm>
          <a:prstGeom prst="rect">
            <a:avLst/>
          </a:prstGeom>
        </p:spPr>
        <p:txBody>
          <a:bodyPr anchor="t"/>
          <a:lstStyle>
            <a:lvl1pPr marL="342900" indent="-342900">
              <a:buFont typeface="Arial" panose="020B0604020202020204" pitchFamily="34" charset="0"/>
              <a:buChar char="•"/>
              <a:defRPr sz="2000" b="0" i="0" baseline="0">
                <a:latin typeface="+mn-lt"/>
              </a:defRPr>
            </a:lvl1pPr>
            <a:lvl2pPr>
              <a:defRPr lang="de-DE" sz="2000" b="0" i="0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>
              <a:defRPr lang="de-DE" sz="2000" b="0" i="0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>
              <a:defRPr sz="3000" b="0" i="0">
                <a:latin typeface="Helvetica Light" panose="020B0403020202020204" pitchFamily="34" charset="0"/>
              </a:defRPr>
            </a:lvl4pPr>
            <a:lvl5pPr>
              <a:defRPr sz="3000" b="0" i="0">
                <a:latin typeface="Helvetica Light" panose="020B0403020202020204" pitchFamily="34" charset="0"/>
              </a:defRPr>
            </a:lvl5pPr>
          </a:lstStyle>
          <a:p>
            <a:pPr lvl="0"/>
            <a:r>
              <a:rPr lang="de-DE" dirty="0" err="1"/>
              <a:t>Lorem</a:t>
            </a:r>
            <a:r>
              <a:rPr lang="de-DE" dirty="0"/>
              <a:t> </a:t>
            </a:r>
            <a:r>
              <a:rPr lang="de-DE" dirty="0" err="1"/>
              <a:t>ipsum</a:t>
            </a:r>
            <a:r>
              <a:rPr lang="de-DE" dirty="0"/>
              <a:t> </a:t>
            </a:r>
            <a:r>
              <a:rPr lang="de-DE" dirty="0" err="1"/>
              <a:t>dolor</a:t>
            </a:r>
            <a:r>
              <a:rPr lang="de-DE" dirty="0"/>
              <a:t> </a:t>
            </a:r>
            <a:r>
              <a:rPr lang="de-DE" dirty="0" err="1"/>
              <a:t>sit</a:t>
            </a:r>
            <a:r>
              <a:rPr lang="de-DE" dirty="0"/>
              <a:t> </a:t>
            </a:r>
            <a:r>
              <a:rPr lang="de-DE" dirty="0" err="1"/>
              <a:t>amet</a:t>
            </a:r>
            <a:r>
              <a:rPr lang="de-DE" dirty="0"/>
              <a:t>, </a:t>
            </a:r>
            <a:r>
              <a:rPr lang="de-DE" dirty="0" err="1"/>
              <a:t>consectetuer</a:t>
            </a:r>
            <a:r>
              <a:rPr lang="de-DE" dirty="0"/>
              <a:t> </a:t>
            </a:r>
            <a:r>
              <a:rPr lang="de-DE" dirty="0" err="1"/>
              <a:t>adipiscing</a:t>
            </a:r>
            <a:r>
              <a:rPr lang="de-DE" dirty="0"/>
              <a:t> </a:t>
            </a:r>
            <a:r>
              <a:rPr lang="de-DE" dirty="0" err="1"/>
              <a:t>elit</a:t>
            </a:r>
            <a:r>
              <a:rPr lang="de-DE" dirty="0"/>
              <a:t>. </a:t>
            </a:r>
          </a:p>
          <a:p>
            <a:pPr marL="685800" lvl="1" indent="-3429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</a:pPr>
            <a:r>
              <a:rPr lang="de-DE" dirty="0" err="1"/>
              <a:t>Aenean</a:t>
            </a:r>
            <a:r>
              <a:rPr lang="de-DE" dirty="0"/>
              <a:t> commodo </a:t>
            </a:r>
            <a:r>
              <a:rPr lang="de-DE" dirty="0" err="1"/>
              <a:t>ligula</a:t>
            </a:r>
            <a:r>
              <a:rPr lang="de-DE" dirty="0"/>
              <a:t> </a:t>
            </a:r>
            <a:r>
              <a:rPr lang="de-DE" dirty="0" err="1"/>
              <a:t>eget</a:t>
            </a:r>
            <a:r>
              <a:rPr lang="de-DE" dirty="0"/>
              <a:t> </a:t>
            </a:r>
            <a:r>
              <a:rPr lang="de-DE" dirty="0" err="1"/>
              <a:t>dolor</a:t>
            </a:r>
            <a:r>
              <a:rPr lang="de-DE" dirty="0"/>
              <a:t>. </a:t>
            </a:r>
            <a:r>
              <a:rPr lang="de-DE" dirty="0" err="1"/>
              <a:t>Aenean</a:t>
            </a:r>
            <a:r>
              <a:rPr lang="de-DE" dirty="0"/>
              <a:t> </a:t>
            </a:r>
            <a:r>
              <a:rPr lang="de-DE" dirty="0" err="1"/>
              <a:t>massa</a:t>
            </a:r>
            <a:r>
              <a:rPr lang="de-DE" dirty="0"/>
              <a:t>. Cum </a:t>
            </a:r>
            <a:r>
              <a:rPr lang="de-DE" dirty="0" err="1"/>
              <a:t>sociis</a:t>
            </a:r>
            <a:r>
              <a:rPr lang="de-DE" dirty="0"/>
              <a:t> </a:t>
            </a:r>
            <a:r>
              <a:rPr lang="de-DE" dirty="0" err="1"/>
              <a:t>natoque</a:t>
            </a:r>
            <a:r>
              <a:rPr lang="de-DE" dirty="0"/>
              <a:t> </a:t>
            </a:r>
            <a:r>
              <a:rPr lang="de-DE" dirty="0" err="1"/>
              <a:t>penatibus</a:t>
            </a:r>
            <a:r>
              <a:rPr lang="de-DE" dirty="0"/>
              <a:t> et </a:t>
            </a:r>
            <a:r>
              <a:rPr lang="de-DE" dirty="0" err="1"/>
              <a:t>magnis</a:t>
            </a:r>
            <a:r>
              <a:rPr lang="de-DE" dirty="0"/>
              <a:t> </a:t>
            </a:r>
            <a:r>
              <a:rPr lang="de-DE" dirty="0" err="1"/>
              <a:t>dis</a:t>
            </a:r>
            <a:r>
              <a:rPr lang="de-DE" dirty="0"/>
              <a:t> </a:t>
            </a:r>
            <a:r>
              <a:rPr lang="de-DE" dirty="0" err="1"/>
              <a:t>parturient</a:t>
            </a:r>
            <a:r>
              <a:rPr lang="de-DE" dirty="0"/>
              <a:t> </a:t>
            </a:r>
            <a:r>
              <a:rPr lang="de-DE" dirty="0" err="1"/>
              <a:t>montes</a:t>
            </a:r>
            <a:r>
              <a:rPr lang="de-DE" dirty="0"/>
              <a:t>, </a:t>
            </a:r>
            <a:r>
              <a:rPr lang="de-DE" dirty="0" err="1"/>
              <a:t>nascetur</a:t>
            </a:r>
            <a:r>
              <a:rPr lang="de-DE" dirty="0"/>
              <a:t> </a:t>
            </a:r>
            <a:r>
              <a:rPr lang="de-DE" dirty="0" err="1"/>
              <a:t>ridiculus</a:t>
            </a:r>
            <a:r>
              <a:rPr lang="de-DE" dirty="0"/>
              <a:t> </a:t>
            </a:r>
            <a:r>
              <a:rPr lang="de-DE" dirty="0" err="1"/>
              <a:t>mus</a:t>
            </a:r>
            <a:r>
              <a:rPr lang="de-DE" dirty="0"/>
              <a:t>.</a:t>
            </a:r>
          </a:p>
          <a:p>
            <a:pPr marL="1143000" lvl="2" indent="-3429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</a:pPr>
            <a:r>
              <a:rPr lang="de-DE" dirty="0" err="1"/>
              <a:t>Donec</a:t>
            </a:r>
            <a:r>
              <a:rPr lang="de-DE" dirty="0"/>
              <a:t> </a:t>
            </a:r>
            <a:r>
              <a:rPr lang="de-DE" dirty="0" err="1"/>
              <a:t>quam</a:t>
            </a:r>
            <a:r>
              <a:rPr lang="de-DE" dirty="0"/>
              <a:t> </a:t>
            </a:r>
            <a:r>
              <a:rPr lang="de-DE" dirty="0" err="1"/>
              <a:t>felis</a:t>
            </a:r>
            <a:r>
              <a:rPr lang="de-DE" dirty="0"/>
              <a:t>, </a:t>
            </a:r>
            <a:r>
              <a:rPr lang="de-DE" dirty="0" err="1"/>
              <a:t>ultricies</a:t>
            </a:r>
            <a:r>
              <a:rPr lang="de-DE" dirty="0"/>
              <a:t> </a:t>
            </a:r>
            <a:r>
              <a:rPr lang="de-DE" dirty="0" err="1"/>
              <a:t>nec</a:t>
            </a:r>
            <a:r>
              <a:rPr lang="de-DE" dirty="0"/>
              <a:t>, </a:t>
            </a:r>
            <a:r>
              <a:rPr lang="de-DE" dirty="0" err="1"/>
              <a:t>pellentesque</a:t>
            </a:r>
            <a:r>
              <a:rPr lang="de-DE" dirty="0"/>
              <a:t> </a:t>
            </a:r>
            <a:r>
              <a:rPr lang="de-DE" dirty="0" err="1"/>
              <a:t>eu</a:t>
            </a:r>
            <a:r>
              <a:rPr lang="de-DE" dirty="0"/>
              <a:t>, </a:t>
            </a:r>
            <a:r>
              <a:rPr lang="de-DE" dirty="0" err="1"/>
              <a:t>pretium</a:t>
            </a:r>
            <a:r>
              <a:rPr lang="de-DE" dirty="0"/>
              <a:t> </a:t>
            </a:r>
            <a:r>
              <a:rPr lang="de-DE" dirty="0" err="1"/>
              <a:t>quis</a:t>
            </a:r>
            <a:r>
              <a:rPr lang="de-DE" dirty="0"/>
              <a:t>, </a:t>
            </a:r>
            <a:r>
              <a:rPr lang="de-DE" dirty="0" err="1"/>
              <a:t>sem</a:t>
            </a:r>
            <a:r>
              <a:rPr lang="de-DE" dirty="0"/>
              <a:t>. </a:t>
            </a:r>
            <a:r>
              <a:rPr lang="de-DE" dirty="0" err="1"/>
              <a:t>Nulla</a:t>
            </a:r>
            <a:r>
              <a:rPr lang="de-DE" dirty="0"/>
              <a:t> </a:t>
            </a:r>
            <a:r>
              <a:rPr lang="de-DE" dirty="0" err="1"/>
              <a:t>consequat</a:t>
            </a:r>
            <a:r>
              <a:rPr lang="de-DE" dirty="0"/>
              <a:t> </a:t>
            </a:r>
            <a:r>
              <a:rPr lang="de-DE" dirty="0" err="1"/>
              <a:t>massa</a:t>
            </a:r>
            <a:r>
              <a:rPr lang="de-DE" dirty="0"/>
              <a:t> </a:t>
            </a:r>
            <a:r>
              <a:rPr lang="de-DE" dirty="0" err="1"/>
              <a:t>quis</a:t>
            </a:r>
            <a:r>
              <a:rPr lang="de-DE" dirty="0"/>
              <a:t> </a:t>
            </a:r>
            <a:r>
              <a:rPr lang="de-DE" dirty="0" err="1"/>
              <a:t>enim</a:t>
            </a:r>
            <a:r>
              <a:rPr lang="de-DE" dirty="0"/>
              <a:t>. </a:t>
            </a:r>
            <a:r>
              <a:rPr lang="de-DE" dirty="0" err="1"/>
              <a:t>Donec</a:t>
            </a:r>
            <a:r>
              <a:rPr lang="de-DE" dirty="0"/>
              <a:t> </a:t>
            </a:r>
            <a:r>
              <a:rPr lang="de-DE" dirty="0" err="1"/>
              <a:t>pede</a:t>
            </a:r>
            <a:r>
              <a:rPr lang="de-DE" dirty="0"/>
              <a:t> </a:t>
            </a:r>
            <a:r>
              <a:rPr lang="de-DE" dirty="0" err="1"/>
              <a:t>justo</a:t>
            </a:r>
            <a:r>
              <a:rPr lang="de-DE" dirty="0"/>
              <a:t>, </a:t>
            </a:r>
            <a:r>
              <a:rPr lang="de-DE" dirty="0" err="1"/>
              <a:t>fringilla</a:t>
            </a:r>
            <a:r>
              <a:rPr lang="de-DE" dirty="0"/>
              <a:t> </a:t>
            </a:r>
            <a:r>
              <a:rPr lang="de-DE" dirty="0" err="1"/>
              <a:t>vel</a:t>
            </a:r>
            <a:r>
              <a:rPr lang="de-DE" dirty="0"/>
              <a:t>.</a:t>
            </a:r>
          </a:p>
          <a:p>
            <a:pPr lvl="0"/>
            <a:r>
              <a:rPr lang="de-DE" dirty="0" err="1"/>
              <a:t>Aliquet</a:t>
            </a:r>
            <a:r>
              <a:rPr lang="de-DE" dirty="0"/>
              <a:t> </a:t>
            </a:r>
            <a:r>
              <a:rPr lang="de-DE" dirty="0" err="1"/>
              <a:t>nec</a:t>
            </a:r>
            <a:r>
              <a:rPr lang="de-DE" dirty="0"/>
              <a:t>, </a:t>
            </a:r>
            <a:r>
              <a:rPr lang="de-DE" dirty="0" err="1"/>
              <a:t>vulputate</a:t>
            </a:r>
            <a:r>
              <a:rPr lang="de-DE" dirty="0"/>
              <a:t> </a:t>
            </a:r>
            <a:r>
              <a:rPr lang="de-DE" dirty="0" err="1"/>
              <a:t>eget</a:t>
            </a:r>
            <a:r>
              <a:rPr lang="de-DE" dirty="0"/>
              <a:t>, </a:t>
            </a:r>
            <a:r>
              <a:rPr lang="de-DE" dirty="0" err="1"/>
              <a:t>arcu</a:t>
            </a:r>
            <a:r>
              <a:rPr lang="de-DE" dirty="0"/>
              <a:t>.</a:t>
            </a:r>
          </a:p>
        </p:txBody>
      </p:sp>
      <p:pic>
        <p:nvPicPr>
          <p:cNvPr id="10" name="Picture 9" descr="A close up of a sign&#10;&#10;Description automatically generated">
            <a:extLst>
              <a:ext uri="{FF2B5EF4-FFF2-40B4-BE49-F238E27FC236}">
                <a16:creationId xmlns:a16="http://schemas.microsoft.com/office/drawing/2014/main" id="{A6850AEB-EF61-4C1E-A5AF-C82E28B57271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1253889" y="5388162"/>
            <a:ext cx="630475" cy="118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46574816"/>
      </p:ext>
    </p:extLst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7_Image_and_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Grafik 5">
            <a:extLst>
              <a:ext uri="{FF2B5EF4-FFF2-40B4-BE49-F238E27FC236}">
                <a16:creationId xmlns:a16="http://schemas.microsoft.com/office/drawing/2014/main" id="{66D86F5C-331E-A845-8A42-7FEF3952CF48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3" name="Textplatzhalter 12">
            <a:extLst>
              <a:ext uri="{FF2B5EF4-FFF2-40B4-BE49-F238E27FC236}">
                <a16:creationId xmlns:a16="http://schemas.microsoft.com/office/drawing/2014/main" id="{E87E73B4-647A-8747-A684-7F670BDE6FFA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623888" y="620713"/>
            <a:ext cx="4860925" cy="1223961"/>
          </a:xfrm>
          <a:prstGeom prst="rect">
            <a:avLst/>
          </a:prstGeom>
        </p:spPr>
        <p:txBody>
          <a:bodyPr anchor="t"/>
          <a:lstStyle>
            <a:lvl1pPr>
              <a:defRPr sz="4000" b="1" i="0" baseline="0">
                <a:solidFill>
                  <a:schemeClr val="tx1"/>
                </a:solidFill>
                <a:latin typeface="+mj-lt"/>
              </a:defRPr>
            </a:lvl1pPr>
          </a:lstStyle>
          <a:p>
            <a:pPr lvl="0"/>
            <a:r>
              <a:rPr lang="de-DE" dirty="0"/>
              <a:t>Title Headline</a:t>
            </a:r>
          </a:p>
        </p:txBody>
      </p:sp>
      <p:sp>
        <p:nvSpPr>
          <p:cNvPr id="3" name="Bildplatzhalter 2">
            <a:extLst>
              <a:ext uri="{FF2B5EF4-FFF2-40B4-BE49-F238E27FC236}">
                <a16:creationId xmlns:a16="http://schemas.microsoft.com/office/drawing/2014/main" id="{521DCC3B-56B8-F64E-9748-53FB30EEC20C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>
          <a:xfrm>
            <a:off x="6096000" y="620713"/>
            <a:ext cx="4860925" cy="3168650"/>
          </a:xfrm>
          <a:prstGeom prst="rect">
            <a:avLst/>
          </a:prstGeom>
        </p:spPr>
        <p:txBody>
          <a:bodyPr/>
          <a:lstStyle/>
          <a:p>
            <a:endParaRPr lang="de-DE"/>
          </a:p>
        </p:txBody>
      </p:sp>
      <p:sp>
        <p:nvSpPr>
          <p:cNvPr id="7" name="Textplatzhalter 13">
            <a:extLst>
              <a:ext uri="{FF2B5EF4-FFF2-40B4-BE49-F238E27FC236}">
                <a16:creationId xmlns:a16="http://schemas.microsoft.com/office/drawing/2014/main" id="{316FA6F2-9825-4E34-A421-4FE0F4E27E4B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623888" y="2176271"/>
            <a:ext cx="4860925" cy="4061016"/>
          </a:xfrm>
          <a:prstGeom prst="rect">
            <a:avLst/>
          </a:prstGeom>
        </p:spPr>
        <p:txBody>
          <a:bodyPr anchor="t"/>
          <a:lstStyle>
            <a:lvl1pPr marL="342900" indent="-342900">
              <a:buFont typeface="Arial" panose="020B0604020202020204" pitchFamily="34" charset="0"/>
              <a:buChar char="•"/>
              <a:defRPr sz="2000" b="0" i="0" baseline="0">
                <a:latin typeface="+mn-lt"/>
              </a:defRPr>
            </a:lvl1pPr>
            <a:lvl2pPr>
              <a:defRPr lang="de-DE" sz="2000" b="0" i="0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>
              <a:defRPr lang="de-DE" sz="2000" b="0" i="0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>
              <a:defRPr sz="3000" b="0" i="0">
                <a:latin typeface="Helvetica Light" panose="020B0403020202020204" pitchFamily="34" charset="0"/>
              </a:defRPr>
            </a:lvl4pPr>
            <a:lvl5pPr>
              <a:defRPr sz="3000" b="0" i="0">
                <a:latin typeface="Helvetica Light" panose="020B0403020202020204" pitchFamily="34" charset="0"/>
              </a:defRPr>
            </a:lvl5pPr>
          </a:lstStyle>
          <a:p>
            <a:pPr lvl="0"/>
            <a:r>
              <a:rPr lang="de-DE" dirty="0" err="1"/>
              <a:t>Lorem</a:t>
            </a:r>
            <a:r>
              <a:rPr lang="de-DE" dirty="0"/>
              <a:t> </a:t>
            </a:r>
            <a:r>
              <a:rPr lang="de-DE" dirty="0" err="1"/>
              <a:t>ipsum</a:t>
            </a:r>
            <a:r>
              <a:rPr lang="de-DE" dirty="0"/>
              <a:t> </a:t>
            </a:r>
            <a:r>
              <a:rPr lang="de-DE" dirty="0" err="1"/>
              <a:t>dolor</a:t>
            </a:r>
            <a:r>
              <a:rPr lang="de-DE" dirty="0"/>
              <a:t> </a:t>
            </a:r>
            <a:r>
              <a:rPr lang="de-DE" dirty="0" err="1"/>
              <a:t>sit</a:t>
            </a:r>
            <a:r>
              <a:rPr lang="de-DE" dirty="0"/>
              <a:t> </a:t>
            </a:r>
            <a:r>
              <a:rPr lang="de-DE" dirty="0" err="1"/>
              <a:t>amet</a:t>
            </a:r>
            <a:r>
              <a:rPr lang="de-DE" dirty="0"/>
              <a:t>, </a:t>
            </a:r>
            <a:r>
              <a:rPr lang="de-DE" dirty="0" err="1"/>
              <a:t>consectetuer</a:t>
            </a:r>
            <a:r>
              <a:rPr lang="de-DE" dirty="0"/>
              <a:t> </a:t>
            </a:r>
            <a:r>
              <a:rPr lang="de-DE" dirty="0" err="1"/>
              <a:t>adipiscing</a:t>
            </a:r>
            <a:r>
              <a:rPr lang="de-DE" dirty="0"/>
              <a:t> </a:t>
            </a:r>
            <a:r>
              <a:rPr lang="de-DE" dirty="0" err="1"/>
              <a:t>elit</a:t>
            </a:r>
            <a:r>
              <a:rPr lang="de-DE" dirty="0"/>
              <a:t>. </a:t>
            </a:r>
          </a:p>
          <a:p>
            <a:pPr marL="685800" lvl="1" indent="-3429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</a:pPr>
            <a:r>
              <a:rPr lang="de-DE" dirty="0" err="1"/>
              <a:t>Aenean</a:t>
            </a:r>
            <a:r>
              <a:rPr lang="de-DE" dirty="0"/>
              <a:t> commodo </a:t>
            </a:r>
            <a:r>
              <a:rPr lang="de-DE" dirty="0" err="1"/>
              <a:t>ligula</a:t>
            </a:r>
            <a:r>
              <a:rPr lang="de-DE" dirty="0"/>
              <a:t> </a:t>
            </a:r>
            <a:r>
              <a:rPr lang="de-DE" dirty="0" err="1"/>
              <a:t>eget</a:t>
            </a:r>
            <a:r>
              <a:rPr lang="de-DE" dirty="0"/>
              <a:t> </a:t>
            </a:r>
            <a:r>
              <a:rPr lang="de-DE" dirty="0" err="1"/>
              <a:t>dolor</a:t>
            </a:r>
            <a:r>
              <a:rPr lang="de-DE" dirty="0"/>
              <a:t>. </a:t>
            </a:r>
            <a:r>
              <a:rPr lang="de-DE" dirty="0" err="1"/>
              <a:t>Aenean</a:t>
            </a:r>
            <a:r>
              <a:rPr lang="de-DE" dirty="0"/>
              <a:t> </a:t>
            </a:r>
            <a:r>
              <a:rPr lang="de-DE" dirty="0" err="1"/>
              <a:t>massa</a:t>
            </a:r>
            <a:r>
              <a:rPr lang="de-DE" dirty="0"/>
              <a:t>. Cum </a:t>
            </a:r>
            <a:r>
              <a:rPr lang="de-DE" dirty="0" err="1"/>
              <a:t>sociis</a:t>
            </a:r>
            <a:r>
              <a:rPr lang="de-DE" dirty="0"/>
              <a:t> </a:t>
            </a:r>
            <a:r>
              <a:rPr lang="de-DE" dirty="0" err="1"/>
              <a:t>natoque</a:t>
            </a:r>
            <a:r>
              <a:rPr lang="de-DE" dirty="0"/>
              <a:t> </a:t>
            </a:r>
            <a:r>
              <a:rPr lang="de-DE" dirty="0" err="1"/>
              <a:t>penatibus</a:t>
            </a:r>
            <a:r>
              <a:rPr lang="de-DE" dirty="0"/>
              <a:t> et </a:t>
            </a:r>
            <a:r>
              <a:rPr lang="de-DE" dirty="0" err="1"/>
              <a:t>magnis</a:t>
            </a:r>
            <a:r>
              <a:rPr lang="de-DE" dirty="0"/>
              <a:t> </a:t>
            </a:r>
            <a:r>
              <a:rPr lang="de-DE" dirty="0" err="1"/>
              <a:t>dis</a:t>
            </a:r>
            <a:r>
              <a:rPr lang="de-DE" dirty="0"/>
              <a:t> </a:t>
            </a:r>
            <a:r>
              <a:rPr lang="de-DE" dirty="0" err="1"/>
              <a:t>parturient</a:t>
            </a:r>
            <a:r>
              <a:rPr lang="de-DE" dirty="0"/>
              <a:t> </a:t>
            </a:r>
            <a:r>
              <a:rPr lang="de-DE" dirty="0" err="1"/>
              <a:t>montes</a:t>
            </a:r>
            <a:r>
              <a:rPr lang="de-DE" dirty="0"/>
              <a:t>, </a:t>
            </a:r>
            <a:r>
              <a:rPr lang="de-DE" dirty="0" err="1"/>
              <a:t>nascetur</a:t>
            </a:r>
            <a:r>
              <a:rPr lang="de-DE" dirty="0"/>
              <a:t> </a:t>
            </a:r>
            <a:r>
              <a:rPr lang="de-DE" dirty="0" err="1"/>
              <a:t>ridiculus</a:t>
            </a:r>
            <a:r>
              <a:rPr lang="de-DE" dirty="0"/>
              <a:t> </a:t>
            </a:r>
            <a:r>
              <a:rPr lang="de-DE" dirty="0" err="1"/>
              <a:t>mus</a:t>
            </a:r>
            <a:r>
              <a:rPr lang="de-DE" dirty="0"/>
              <a:t>.</a:t>
            </a:r>
          </a:p>
          <a:p>
            <a:pPr marL="1143000" lvl="2" indent="-3429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</a:pPr>
            <a:r>
              <a:rPr lang="de-DE" dirty="0" err="1"/>
              <a:t>Donec</a:t>
            </a:r>
            <a:r>
              <a:rPr lang="de-DE" dirty="0"/>
              <a:t> </a:t>
            </a:r>
            <a:r>
              <a:rPr lang="de-DE" dirty="0" err="1"/>
              <a:t>quam</a:t>
            </a:r>
            <a:r>
              <a:rPr lang="de-DE" dirty="0"/>
              <a:t> </a:t>
            </a:r>
            <a:r>
              <a:rPr lang="de-DE" dirty="0" err="1"/>
              <a:t>felis</a:t>
            </a:r>
            <a:r>
              <a:rPr lang="de-DE" dirty="0"/>
              <a:t>, </a:t>
            </a:r>
            <a:r>
              <a:rPr lang="de-DE" dirty="0" err="1"/>
              <a:t>ultricies</a:t>
            </a:r>
            <a:r>
              <a:rPr lang="de-DE" dirty="0"/>
              <a:t> </a:t>
            </a:r>
            <a:r>
              <a:rPr lang="de-DE" dirty="0" err="1"/>
              <a:t>nec</a:t>
            </a:r>
            <a:r>
              <a:rPr lang="de-DE" dirty="0"/>
              <a:t>, </a:t>
            </a:r>
            <a:r>
              <a:rPr lang="de-DE" dirty="0" err="1"/>
              <a:t>pellentesque</a:t>
            </a:r>
            <a:r>
              <a:rPr lang="de-DE" dirty="0"/>
              <a:t> </a:t>
            </a:r>
            <a:r>
              <a:rPr lang="de-DE" dirty="0" err="1"/>
              <a:t>eu</a:t>
            </a:r>
            <a:r>
              <a:rPr lang="de-DE" dirty="0"/>
              <a:t>, </a:t>
            </a:r>
            <a:r>
              <a:rPr lang="de-DE" dirty="0" err="1"/>
              <a:t>pretium</a:t>
            </a:r>
            <a:r>
              <a:rPr lang="de-DE" dirty="0"/>
              <a:t> </a:t>
            </a:r>
            <a:r>
              <a:rPr lang="de-DE" dirty="0" err="1"/>
              <a:t>quis</a:t>
            </a:r>
            <a:r>
              <a:rPr lang="de-DE" dirty="0"/>
              <a:t>, </a:t>
            </a:r>
            <a:r>
              <a:rPr lang="de-DE" dirty="0" err="1"/>
              <a:t>sem</a:t>
            </a:r>
            <a:r>
              <a:rPr lang="de-DE" dirty="0"/>
              <a:t>. </a:t>
            </a:r>
            <a:r>
              <a:rPr lang="de-DE" dirty="0" err="1"/>
              <a:t>Nulla</a:t>
            </a:r>
            <a:r>
              <a:rPr lang="de-DE" dirty="0"/>
              <a:t> </a:t>
            </a:r>
            <a:r>
              <a:rPr lang="de-DE" dirty="0" err="1"/>
              <a:t>consequat</a:t>
            </a:r>
            <a:r>
              <a:rPr lang="de-DE" dirty="0"/>
              <a:t> </a:t>
            </a:r>
            <a:r>
              <a:rPr lang="de-DE" dirty="0" err="1"/>
              <a:t>massa</a:t>
            </a:r>
            <a:r>
              <a:rPr lang="de-DE" dirty="0"/>
              <a:t> </a:t>
            </a:r>
            <a:r>
              <a:rPr lang="de-DE" dirty="0" err="1"/>
              <a:t>quis</a:t>
            </a:r>
            <a:r>
              <a:rPr lang="de-DE" dirty="0"/>
              <a:t> </a:t>
            </a:r>
            <a:r>
              <a:rPr lang="de-DE" dirty="0" err="1"/>
              <a:t>enim</a:t>
            </a:r>
            <a:r>
              <a:rPr lang="de-DE" dirty="0"/>
              <a:t>. </a:t>
            </a:r>
            <a:r>
              <a:rPr lang="de-DE" dirty="0" err="1"/>
              <a:t>Donec</a:t>
            </a:r>
            <a:r>
              <a:rPr lang="de-DE" dirty="0"/>
              <a:t> </a:t>
            </a:r>
            <a:r>
              <a:rPr lang="de-DE" dirty="0" err="1"/>
              <a:t>pede</a:t>
            </a:r>
            <a:r>
              <a:rPr lang="de-DE" dirty="0"/>
              <a:t> </a:t>
            </a:r>
            <a:r>
              <a:rPr lang="de-DE" dirty="0" err="1"/>
              <a:t>justo</a:t>
            </a:r>
            <a:r>
              <a:rPr lang="de-DE" dirty="0"/>
              <a:t>, </a:t>
            </a:r>
            <a:r>
              <a:rPr lang="de-DE" dirty="0" err="1"/>
              <a:t>fringilla</a:t>
            </a:r>
            <a:r>
              <a:rPr lang="de-DE" dirty="0"/>
              <a:t> </a:t>
            </a:r>
            <a:r>
              <a:rPr lang="de-DE" dirty="0" err="1"/>
              <a:t>vel</a:t>
            </a:r>
            <a:r>
              <a:rPr lang="de-DE" dirty="0"/>
              <a:t>.</a:t>
            </a:r>
          </a:p>
          <a:p>
            <a:pPr lvl="0"/>
            <a:r>
              <a:rPr lang="de-DE" dirty="0" err="1"/>
              <a:t>Aliquet</a:t>
            </a:r>
            <a:r>
              <a:rPr lang="de-DE" dirty="0"/>
              <a:t> </a:t>
            </a:r>
            <a:r>
              <a:rPr lang="de-DE" dirty="0" err="1"/>
              <a:t>nec</a:t>
            </a:r>
            <a:r>
              <a:rPr lang="de-DE" dirty="0"/>
              <a:t>, </a:t>
            </a:r>
            <a:r>
              <a:rPr lang="de-DE" dirty="0" err="1"/>
              <a:t>vulputate</a:t>
            </a:r>
            <a:r>
              <a:rPr lang="de-DE" dirty="0"/>
              <a:t> </a:t>
            </a:r>
            <a:r>
              <a:rPr lang="de-DE" dirty="0" err="1"/>
              <a:t>eget</a:t>
            </a:r>
            <a:r>
              <a:rPr lang="de-DE" dirty="0"/>
              <a:t>, </a:t>
            </a:r>
            <a:r>
              <a:rPr lang="de-DE" dirty="0" err="1"/>
              <a:t>arcu</a:t>
            </a:r>
            <a:r>
              <a:rPr lang="de-DE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736340126"/>
      </p:ext>
    </p:extLst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8_Image_and_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Grafik 5">
            <a:extLst>
              <a:ext uri="{FF2B5EF4-FFF2-40B4-BE49-F238E27FC236}">
                <a16:creationId xmlns:a16="http://schemas.microsoft.com/office/drawing/2014/main" id="{2974AA35-C5A3-344F-8398-618D81F167A6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3" name="Textplatzhalter 12">
            <a:extLst>
              <a:ext uri="{FF2B5EF4-FFF2-40B4-BE49-F238E27FC236}">
                <a16:creationId xmlns:a16="http://schemas.microsoft.com/office/drawing/2014/main" id="{E87E73B4-647A-8747-A684-7F670BDE6FFA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623888" y="620713"/>
            <a:ext cx="4860925" cy="1223961"/>
          </a:xfrm>
          <a:prstGeom prst="rect">
            <a:avLst/>
          </a:prstGeom>
        </p:spPr>
        <p:txBody>
          <a:bodyPr anchor="t"/>
          <a:lstStyle>
            <a:lvl1pPr>
              <a:defRPr sz="4000" b="1" i="0" baseline="0">
                <a:solidFill>
                  <a:schemeClr val="tx1"/>
                </a:solidFill>
                <a:latin typeface="+mj-lt"/>
              </a:defRPr>
            </a:lvl1pPr>
          </a:lstStyle>
          <a:p>
            <a:pPr lvl="0"/>
            <a:r>
              <a:rPr lang="de-DE" dirty="0"/>
              <a:t>Title Headline</a:t>
            </a:r>
          </a:p>
        </p:txBody>
      </p:sp>
      <p:sp>
        <p:nvSpPr>
          <p:cNvPr id="3" name="Bildplatzhalter 2">
            <a:extLst>
              <a:ext uri="{FF2B5EF4-FFF2-40B4-BE49-F238E27FC236}">
                <a16:creationId xmlns:a16="http://schemas.microsoft.com/office/drawing/2014/main" id="{521DCC3B-56B8-F64E-9748-53FB30EEC20C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>
          <a:xfrm>
            <a:off x="6707189" y="620713"/>
            <a:ext cx="3636962" cy="5616574"/>
          </a:xfrm>
          <a:prstGeom prst="rect">
            <a:avLst/>
          </a:prstGeom>
        </p:spPr>
        <p:txBody>
          <a:bodyPr/>
          <a:lstStyle/>
          <a:p>
            <a:endParaRPr lang="de-DE"/>
          </a:p>
        </p:txBody>
      </p:sp>
      <p:sp>
        <p:nvSpPr>
          <p:cNvPr id="7" name="Textplatzhalter 13">
            <a:extLst>
              <a:ext uri="{FF2B5EF4-FFF2-40B4-BE49-F238E27FC236}">
                <a16:creationId xmlns:a16="http://schemas.microsoft.com/office/drawing/2014/main" id="{21F3590A-9588-45C4-BADD-E4E34419DD4A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623888" y="2176271"/>
            <a:ext cx="4860925" cy="4061016"/>
          </a:xfrm>
          <a:prstGeom prst="rect">
            <a:avLst/>
          </a:prstGeom>
        </p:spPr>
        <p:txBody>
          <a:bodyPr anchor="t"/>
          <a:lstStyle>
            <a:lvl1pPr marL="342900" indent="-342900">
              <a:buFont typeface="Arial" panose="020B0604020202020204" pitchFamily="34" charset="0"/>
              <a:buChar char="•"/>
              <a:defRPr sz="2000" b="0" i="0" baseline="0">
                <a:latin typeface="+mn-lt"/>
              </a:defRPr>
            </a:lvl1pPr>
            <a:lvl2pPr>
              <a:defRPr lang="de-DE" sz="2000" b="0" i="0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>
              <a:defRPr lang="de-DE" sz="2000" b="0" i="0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>
              <a:defRPr sz="3000" b="0" i="0">
                <a:latin typeface="Helvetica Light" panose="020B0403020202020204" pitchFamily="34" charset="0"/>
              </a:defRPr>
            </a:lvl4pPr>
            <a:lvl5pPr>
              <a:defRPr sz="3000" b="0" i="0">
                <a:latin typeface="Helvetica Light" panose="020B0403020202020204" pitchFamily="34" charset="0"/>
              </a:defRPr>
            </a:lvl5pPr>
          </a:lstStyle>
          <a:p>
            <a:pPr lvl="0"/>
            <a:r>
              <a:rPr lang="de-DE" dirty="0" err="1"/>
              <a:t>Lorem</a:t>
            </a:r>
            <a:r>
              <a:rPr lang="de-DE" dirty="0"/>
              <a:t> </a:t>
            </a:r>
            <a:r>
              <a:rPr lang="de-DE" dirty="0" err="1"/>
              <a:t>ipsum</a:t>
            </a:r>
            <a:r>
              <a:rPr lang="de-DE" dirty="0"/>
              <a:t> </a:t>
            </a:r>
            <a:r>
              <a:rPr lang="de-DE" dirty="0" err="1"/>
              <a:t>dolor</a:t>
            </a:r>
            <a:r>
              <a:rPr lang="de-DE" dirty="0"/>
              <a:t> </a:t>
            </a:r>
            <a:r>
              <a:rPr lang="de-DE" dirty="0" err="1"/>
              <a:t>sit</a:t>
            </a:r>
            <a:r>
              <a:rPr lang="de-DE" dirty="0"/>
              <a:t> </a:t>
            </a:r>
            <a:r>
              <a:rPr lang="de-DE" dirty="0" err="1"/>
              <a:t>amet</a:t>
            </a:r>
            <a:r>
              <a:rPr lang="de-DE" dirty="0"/>
              <a:t>, </a:t>
            </a:r>
            <a:r>
              <a:rPr lang="de-DE" dirty="0" err="1"/>
              <a:t>consectetuer</a:t>
            </a:r>
            <a:r>
              <a:rPr lang="de-DE" dirty="0"/>
              <a:t> </a:t>
            </a:r>
            <a:r>
              <a:rPr lang="de-DE" dirty="0" err="1"/>
              <a:t>adipiscing</a:t>
            </a:r>
            <a:r>
              <a:rPr lang="de-DE" dirty="0"/>
              <a:t> </a:t>
            </a:r>
            <a:r>
              <a:rPr lang="de-DE" dirty="0" err="1"/>
              <a:t>elit</a:t>
            </a:r>
            <a:r>
              <a:rPr lang="de-DE" dirty="0"/>
              <a:t>. </a:t>
            </a:r>
          </a:p>
          <a:p>
            <a:pPr marL="685800" lvl="1" indent="-3429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</a:pPr>
            <a:r>
              <a:rPr lang="de-DE" dirty="0" err="1"/>
              <a:t>Aenean</a:t>
            </a:r>
            <a:r>
              <a:rPr lang="de-DE" dirty="0"/>
              <a:t> commodo </a:t>
            </a:r>
            <a:r>
              <a:rPr lang="de-DE" dirty="0" err="1"/>
              <a:t>ligula</a:t>
            </a:r>
            <a:r>
              <a:rPr lang="de-DE" dirty="0"/>
              <a:t> </a:t>
            </a:r>
            <a:r>
              <a:rPr lang="de-DE" dirty="0" err="1"/>
              <a:t>eget</a:t>
            </a:r>
            <a:r>
              <a:rPr lang="de-DE" dirty="0"/>
              <a:t> </a:t>
            </a:r>
            <a:r>
              <a:rPr lang="de-DE" dirty="0" err="1"/>
              <a:t>dolor</a:t>
            </a:r>
            <a:r>
              <a:rPr lang="de-DE" dirty="0"/>
              <a:t>. </a:t>
            </a:r>
            <a:r>
              <a:rPr lang="de-DE" dirty="0" err="1"/>
              <a:t>Aenean</a:t>
            </a:r>
            <a:r>
              <a:rPr lang="de-DE" dirty="0"/>
              <a:t> </a:t>
            </a:r>
            <a:r>
              <a:rPr lang="de-DE" dirty="0" err="1"/>
              <a:t>massa</a:t>
            </a:r>
            <a:r>
              <a:rPr lang="de-DE" dirty="0"/>
              <a:t>. Cum </a:t>
            </a:r>
            <a:r>
              <a:rPr lang="de-DE" dirty="0" err="1"/>
              <a:t>sociis</a:t>
            </a:r>
            <a:r>
              <a:rPr lang="de-DE" dirty="0"/>
              <a:t> </a:t>
            </a:r>
            <a:r>
              <a:rPr lang="de-DE" dirty="0" err="1"/>
              <a:t>natoque</a:t>
            </a:r>
            <a:r>
              <a:rPr lang="de-DE" dirty="0"/>
              <a:t> </a:t>
            </a:r>
            <a:r>
              <a:rPr lang="de-DE" dirty="0" err="1"/>
              <a:t>penatibus</a:t>
            </a:r>
            <a:r>
              <a:rPr lang="de-DE" dirty="0"/>
              <a:t> et </a:t>
            </a:r>
            <a:r>
              <a:rPr lang="de-DE" dirty="0" err="1"/>
              <a:t>magnis</a:t>
            </a:r>
            <a:r>
              <a:rPr lang="de-DE" dirty="0"/>
              <a:t> </a:t>
            </a:r>
            <a:r>
              <a:rPr lang="de-DE" dirty="0" err="1"/>
              <a:t>dis</a:t>
            </a:r>
            <a:r>
              <a:rPr lang="de-DE" dirty="0"/>
              <a:t> </a:t>
            </a:r>
            <a:r>
              <a:rPr lang="de-DE" dirty="0" err="1"/>
              <a:t>parturient</a:t>
            </a:r>
            <a:r>
              <a:rPr lang="de-DE" dirty="0"/>
              <a:t> </a:t>
            </a:r>
            <a:r>
              <a:rPr lang="de-DE" dirty="0" err="1"/>
              <a:t>montes</a:t>
            </a:r>
            <a:r>
              <a:rPr lang="de-DE" dirty="0"/>
              <a:t>, </a:t>
            </a:r>
            <a:r>
              <a:rPr lang="de-DE" dirty="0" err="1"/>
              <a:t>nascetur</a:t>
            </a:r>
            <a:r>
              <a:rPr lang="de-DE" dirty="0"/>
              <a:t> </a:t>
            </a:r>
            <a:r>
              <a:rPr lang="de-DE" dirty="0" err="1"/>
              <a:t>ridiculus</a:t>
            </a:r>
            <a:r>
              <a:rPr lang="de-DE" dirty="0"/>
              <a:t> </a:t>
            </a:r>
            <a:r>
              <a:rPr lang="de-DE" dirty="0" err="1"/>
              <a:t>mus</a:t>
            </a:r>
            <a:r>
              <a:rPr lang="de-DE" dirty="0"/>
              <a:t>.</a:t>
            </a:r>
          </a:p>
          <a:p>
            <a:pPr marL="1143000" lvl="2" indent="-3429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</a:pPr>
            <a:r>
              <a:rPr lang="de-DE" dirty="0" err="1"/>
              <a:t>Donec</a:t>
            </a:r>
            <a:r>
              <a:rPr lang="de-DE" dirty="0"/>
              <a:t> </a:t>
            </a:r>
            <a:r>
              <a:rPr lang="de-DE" dirty="0" err="1"/>
              <a:t>quam</a:t>
            </a:r>
            <a:r>
              <a:rPr lang="de-DE" dirty="0"/>
              <a:t> </a:t>
            </a:r>
            <a:r>
              <a:rPr lang="de-DE" dirty="0" err="1"/>
              <a:t>felis</a:t>
            </a:r>
            <a:r>
              <a:rPr lang="de-DE" dirty="0"/>
              <a:t>, </a:t>
            </a:r>
            <a:r>
              <a:rPr lang="de-DE" dirty="0" err="1"/>
              <a:t>ultricies</a:t>
            </a:r>
            <a:r>
              <a:rPr lang="de-DE" dirty="0"/>
              <a:t> </a:t>
            </a:r>
            <a:r>
              <a:rPr lang="de-DE" dirty="0" err="1"/>
              <a:t>nec</a:t>
            </a:r>
            <a:r>
              <a:rPr lang="de-DE" dirty="0"/>
              <a:t>, </a:t>
            </a:r>
            <a:r>
              <a:rPr lang="de-DE" dirty="0" err="1"/>
              <a:t>pellentesque</a:t>
            </a:r>
            <a:r>
              <a:rPr lang="de-DE" dirty="0"/>
              <a:t> </a:t>
            </a:r>
            <a:r>
              <a:rPr lang="de-DE" dirty="0" err="1"/>
              <a:t>eu</a:t>
            </a:r>
            <a:r>
              <a:rPr lang="de-DE" dirty="0"/>
              <a:t>, </a:t>
            </a:r>
            <a:r>
              <a:rPr lang="de-DE" dirty="0" err="1"/>
              <a:t>pretium</a:t>
            </a:r>
            <a:r>
              <a:rPr lang="de-DE" dirty="0"/>
              <a:t> </a:t>
            </a:r>
            <a:r>
              <a:rPr lang="de-DE" dirty="0" err="1"/>
              <a:t>quis</a:t>
            </a:r>
            <a:r>
              <a:rPr lang="de-DE" dirty="0"/>
              <a:t>, </a:t>
            </a:r>
            <a:r>
              <a:rPr lang="de-DE" dirty="0" err="1"/>
              <a:t>sem</a:t>
            </a:r>
            <a:r>
              <a:rPr lang="de-DE" dirty="0"/>
              <a:t>. </a:t>
            </a:r>
            <a:r>
              <a:rPr lang="de-DE" dirty="0" err="1"/>
              <a:t>Nulla</a:t>
            </a:r>
            <a:r>
              <a:rPr lang="de-DE" dirty="0"/>
              <a:t> </a:t>
            </a:r>
            <a:r>
              <a:rPr lang="de-DE" dirty="0" err="1"/>
              <a:t>consequat</a:t>
            </a:r>
            <a:r>
              <a:rPr lang="de-DE" dirty="0"/>
              <a:t> </a:t>
            </a:r>
            <a:r>
              <a:rPr lang="de-DE" dirty="0" err="1"/>
              <a:t>massa</a:t>
            </a:r>
            <a:r>
              <a:rPr lang="de-DE" dirty="0"/>
              <a:t> </a:t>
            </a:r>
            <a:r>
              <a:rPr lang="de-DE" dirty="0" err="1"/>
              <a:t>quis</a:t>
            </a:r>
            <a:r>
              <a:rPr lang="de-DE" dirty="0"/>
              <a:t> </a:t>
            </a:r>
            <a:r>
              <a:rPr lang="de-DE" dirty="0" err="1"/>
              <a:t>enim</a:t>
            </a:r>
            <a:r>
              <a:rPr lang="de-DE" dirty="0"/>
              <a:t>. </a:t>
            </a:r>
            <a:r>
              <a:rPr lang="de-DE" dirty="0" err="1"/>
              <a:t>Donec</a:t>
            </a:r>
            <a:r>
              <a:rPr lang="de-DE" dirty="0"/>
              <a:t> </a:t>
            </a:r>
            <a:r>
              <a:rPr lang="de-DE" dirty="0" err="1"/>
              <a:t>pede</a:t>
            </a:r>
            <a:r>
              <a:rPr lang="de-DE" dirty="0"/>
              <a:t> </a:t>
            </a:r>
            <a:r>
              <a:rPr lang="de-DE" dirty="0" err="1"/>
              <a:t>justo</a:t>
            </a:r>
            <a:r>
              <a:rPr lang="de-DE" dirty="0"/>
              <a:t>, </a:t>
            </a:r>
            <a:r>
              <a:rPr lang="de-DE" dirty="0" err="1"/>
              <a:t>fringilla</a:t>
            </a:r>
            <a:r>
              <a:rPr lang="de-DE" dirty="0"/>
              <a:t> </a:t>
            </a:r>
            <a:r>
              <a:rPr lang="de-DE" dirty="0" err="1"/>
              <a:t>vel</a:t>
            </a:r>
            <a:r>
              <a:rPr lang="de-DE" dirty="0"/>
              <a:t>.</a:t>
            </a:r>
          </a:p>
          <a:p>
            <a:pPr lvl="0"/>
            <a:r>
              <a:rPr lang="de-DE" dirty="0" err="1"/>
              <a:t>Aliquet</a:t>
            </a:r>
            <a:r>
              <a:rPr lang="de-DE" dirty="0"/>
              <a:t> </a:t>
            </a:r>
            <a:r>
              <a:rPr lang="de-DE" dirty="0" err="1"/>
              <a:t>nec</a:t>
            </a:r>
            <a:r>
              <a:rPr lang="de-DE" dirty="0"/>
              <a:t>, </a:t>
            </a:r>
            <a:r>
              <a:rPr lang="de-DE" dirty="0" err="1"/>
              <a:t>vulputate</a:t>
            </a:r>
            <a:r>
              <a:rPr lang="de-DE" dirty="0"/>
              <a:t> </a:t>
            </a:r>
            <a:r>
              <a:rPr lang="de-DE" dirty="0" err="1"/>
              <a:t>eget</a:t>
            </a:r>
            <a:r>
              <a:rPr lang="de-DE" dirty="0"/>
              <a:t>, </a:t>
            </a:r>
            <a:r>
              <a:rPr lang="de-DE" dirty="0" err="1"/>
              <a:t>arcu</a:t>
            </a:r>
            <a:r>
              <a:rPr lang="de-DE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703723442"/>
      </p:ext>
    </p:extLst>
  </p:cSld>
  <p:clrMapOvr>
    <a:masterClrMapping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9_Two Images_and_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Grafik 8">
            <a:extLst>
              <a:ext uri="{FF2B5EF4-FFF2-40B4-BE49-F238E27FC236}">
                <a16:creationId xmlns:a16="http://schemas.microsoft.com/office/drawing/2014/main" id="{EB36E29E-CFE8-9046-8457-F1EBDAB5B3D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Bildplatzhalter 2">
            <a:extLst>
              <a:ext uri="{FF2B5EF4-FFF2-40B4-BE49-F238E27FC236}">
                <a16:creationId xmlns:a16="http://schemas.microsoft.com/office/drawing/2014/main" id="{1294717D-EE9C-EC43-BAFE-9F1D5B7C6F0A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623392" y="620713"/>
            <a:ext cx="5309019" cy="2808287"/>
          </a:xfrm>
          <a:prstGeom prst="rect">
            <a:avLst/>
          </a:prstGeom>
        </p:spPr>
        <p:txBody>
          <a:bodyPr/>
          <a:lstStyle/>
          <a:p>
            <a:endParaRPr lang="de-DE" dirty="0"/>
          </a:p>
        </p:txBody>
      </p:sp>
      <p:sp>
        <p:nvSpPr>
          <p:cNvPr id="14" name="Textplatzhalter 13">
            <a:extLst>
              <a:ext uri="{FF2B5EF4-FFF2-40B4-BE49-F238E27FC236}">
                <a16:creationId xmlns:a16="http://schemas.microsoft.com/office/drawing/2014/main" id="{EA7A69B0-B472-7047-B9DA-9C46B77E2B2F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623888" y="4400549"/>
            <a:ext cx="5126463" cy="1836738"/>
          </a:xfrm>
          <a:prstGeom prst="rect">
            <a:avLst/>
          </a:prstGeom>
        </p:spPr>
        <p:txBody>
          <a:bodyPr anchor="t"/>
          <a:lstStyle>
            <a:lvl1pPr marL="342900" indent="-342900">
              <a:buFont typeface="Arial" panose="020B0604020202020204" pitchFamily="34" charset="0"/>
              <a:buChar char="•"/>
              <a:defRPr sz="2000" b="0" i="0" baseline="0">
                <a:latin typeface="+mn-lt"/>
              </a:defRPr>
            </a:lvl1pPr>
            <a:lvl2pPr>
              <a:defRPr lang="de-DE" sz="2000" b="0" i="0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>
              <a:defRPr lang="de-DE" sz="2000" b="0" i="0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>
              <a:defRPr sz="3000" b="0" i="0">
                <a:latin typeface="Helvetica Light" panose="020B0403020202020204" pitchFamily="34" charset="0"/>
              </a:defRPr>
            </a:lvl4pPr>
            <a:lvl5pPr>
              <a:defRPr sz="3000" b="0" i="0">
                <a:latin typeface="Helvetica Light" panose="020B0403020202020204" pitchFamily="34" charset="0"/>
              </a:defRPr>
            </a:lvl5pPr>
          </a:lstStyle>
          <a:p>
            <a:pPr lvl="0"/>
            <a:r>
              <a:rPr lang="de-DE" dirty="0" err="1"/>
              <a:t>Lorem</a:t>
            </a:r>
            <a:r>
              <a:rPr lang="de-DE" dirty="0"/>
              <a:t> </a:t>
            </a:r>
            <a:r>
              <a:rPr lang="de-DE" dirty="0" err="1"/>
              <a:t>ipsum</a:t>
            </a:r>
            <a:r>
              <a:rPr lang="de-DE" dirty="0"/>
              <a:t> </a:t>
            </a:r>
            <a:r>
              <a:rPr lang="de-DE" dirty="0" err="1"/>
              <a:t>dolor</a:t>
            </a:r>
            <a:r>
              <a:rPr lang="de-DE" dirty="0"/>
              <a:t> </a:t>
            </a:r>
            <a:r>
              <a:rPr lang="de-DE" dirty="0" err="1"/>
              <a:t>sit</a:t>
            </a:r>
            <a:r>
              <a:rPr lang="de-DE" dirty="0"/>
              <a:t> </a:t>
            </a:r>
            <a:r>
              <a:rPr lang="de-DE" dirty="0" err="1"/>
              <a:t>amet</a:t>
            </a:r>
            <a:r>
              <a:rPr lang="de-DE" dirty="0"/>
              <a:t> </a:t>
            </a:r>
            <a:r>
              <a:rPr lang="de-DE" dirty="0" err="1"/>
              <a:t>consec</a:t>
            </a:r>
            <a:endParaRPr lang="de-DE" dirty="0"/>
          </a:p>
          <a:p>
            <a:pPr lvl="1"/>
            <a:r>
              <a:rPr lang="de-DE" dirty="0" err="1"/>
              <a:t>Tetuer</a:t>
            </a:r>
            <a:r>
              <a:rPr lang="de-DE" dirty="0"/>
              <a:t> </a:t>
            </a:r>
            <a:r>
              <a:rPr lang="de-DE" dirty="0" err="1"/>
              <a:t>adipiscing</a:t>
            </a:r>
            <a:r>
              <a:rPr lang="de-DE" dirty="0"/>
              <a:t> </a:t>
            </a:r>
            <a:r>
              <a:rPr lang="de-DE" dirty="0" err="1"/>
              <a:t>elit</a:t>
            </a:r>
            <a:r>
              <a:rPr lang="de-DE" dirty="0"/>
              <a:t> </a:t>
            </a:r>
            <a:r>
              <a:rPr lang="de-DE" dirty="0" err="1"/>
              <a:t>Aenean</a:t>
            </a:r>
            <a:r>
              <a:rPr lang="de-DE" dirty="0"/>
              <a:t> commodo</a:t>
            </a:r>
          </a:p>
          <a:p>
            <a:pPr marL="1143000" lvl="2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pPr>
            <a:r>
              <a:rPr lang="de-DE" dirty="0" err="1"/>
              <a:t>Ligula</a:t>
            </a:r>
            <a:r>
              <a:rPr lang="de-DE" dirty="0"/>
              <a:t> </a:t>
            </a:r>
            <a:r>
              <a:rPr lang="de-DE" dirty="0" err="1"/>
              <a:t>eget</a:t>
            </a:r>
            <a:r>
              <a:rPr lang="de-DE" dirty="0"/>
              <a:t> </a:t>
            </a:r>
            <a:r>
              <a:rPr lang="de-DE" dirty="0" err="1"/>
              <a:t>dolor</a:t>
            </a:r>
            <a:r>
              <a:rPr lang="de-DE" dirty="0"/>
              <a:t> Cum </a:t>
            </a:r>
            <a:r>
              <a:rPr lang="de-DE" dirty="0" err="1"/>
              <a:t>sociis</a:t>
            </a:r>
            <a:r>
              <a:rPr lang="de-DE" dirty="0"/>
              <a:t> </a:t>
            </a:r>
            <a:r>
              <a:rPr lang="de-DE" dirty="0" err="1"/>
              <a:t>natoque</a:t>
            </a:r>
            <a:r>
              <a:rPr lang="de-DE" dirty="0"/>
              <a:t> </a:t>
            </a:r>
            <a:r>
              <a:rPr lang="de-DE" dirty="0" err="1"/>
              <a:t>penatibus</a:t>
            </a:r>
            <a:r>
              <a:rPr lang="de-DE" dirty="0"/>
              <a:t> et </a:t>
            </a:r>
            <a:r>
              <a:rPr lang="de-DE" dirty="0" err="1"/>
              <a:t>magnis</a:t>
            </a:r>
            <a:r>
              <a:rPr lang="de-DE" dirty="0"/>
              <a:t> </a:t>
            </a:r>
            <a:r>
              <a:rPr lang="de-DE" dirty="0" err="1"/>
              <a:t>dis</a:t>
            </a:r>
            <a:r>
              <a:rPr lang="de-DE" dirty="0"/>
              <a:t> </a:t>
            </a:r>
          </a:p>
          <a:p>
            <a:pPr lvl="0"/>
            <a:r>
              <a:rPr lang="de-DE" dirty="0" err="1"/>
              <a:t>Parturient</a:t>
            </a:r>
            <a:r>
              <a:rPr lang="de-DE" dirty="0"/>
              <a:t> </a:t>
            </a:r>
            <a:r>
              <a:rPr lang="de-DE" dirty="0" err="1"/>
              <a:t>montes</a:t>
            </a:r>
            <a:r>
              <a:rPr lang="de-DE" dirty="0"/>
              <a:t>, </a:t>
            </a:r>
            <a:r>
              <a:rPr lang="de-DE" dirty="0" err="1"/>
              <a:t>nascetur</a:t>
            </a:r>
            <a:r>
              <a:rPr lang="de-DE" dirty="0"/>
              <a:t> </a:t>
            </a:r>
            <a:r>
              <a:rPr lang="de-DE" dirty="0" err="1"/>
              <a:t>ridiculus</a:t>
            </a:r>
            <a:endParaRPr lang="de-DE" dirty="0"/>
          </a:p>
        </p:txBody>
      </p:sp>
      <p:sp>
        <p:nvSpPr>
          <p:cNvPr id="13" name="Textplatzhalter 12">
            <a:extLst>
              <a:ext uri="{FF2B5EF4-FFF2-40B4-BE49-F238E27FC236}">
                <a16:creationId xmlns:a16="http://schemas.microsoft.com/office/drawing/2014/main" id="{E87E73B4-647A-8747-A684-7F670BDE6FFA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623888" y="3789362"/>
            <a:ext cx="5126463" cy="426021"/>
          </a:xfrm>
          <a:prstGeom prst="rect">
            <a:avLst/>
          </a:prstGeom>
        </p:spPr>
        <p:txBody>
          <a:bodyPr anchor="t"/>
          <a:lstStyle>
            <a:lvl1pPr>
              <a:defRPr sz="2000" b="1" i="0" baseline="0">
                <a:solidFill>
                  <a:schemeClr val="tx1"/>
                </a:solidFill>
                <a:latin typeface="+mj-lt"/>
              </a:defRPr>
            </a:lvl1pPr>
          </a:lstStyle>
          <a:p>
            <a:pPr lvl="0"/>
            <a:r>
              <a:rPr lang="de-DE" dirty="0"/>
              <a:t>Title Headline</a:t>
            </a:r>
          </a:p>
        </p:txBody>
      </p:sp>
      <p:sp>
        <p:nvSpPr>
          <p:cNvPr id="12" name="Bildplatzhalter 2">
            <a:extLst>
              <a:ext uri="{FF2B5EF4-FFF2-40B4-BE49-F238E27FC236}">
                <a16:creationId xmlns:a16="http://schemas.microsoft.com/office/drawing/2014/main" id="{DB28D408-C93C-D340-8ABC-DF814466E028}"/>
              </a:ext>
            </a:extLst>
          </p:cNvPr>
          <p:cNvSpPr>
            <a:spLocks noGrp="1"/>
          </p:cNvSpPr>
          <p:nvPr>
            <p:ph type="pic" sz="quarter" idx="17"/>
          </p:nvPr>
        </p:nvSpPr>
        <p:spPr>
          <a:xfrm>
            <a:off x="6096000" y="0"/>
            <a:ext cx="6096000" cy="3429000"/>
          </a:xfrm>
          <a:prstGeom prst="rect">
            <a:avLst/>
          </a:prstGeom>
        </p:spPr>
        <p:txBody>
          <a:bodyPr/>
          <a:lstStyle/>
          <a:p>
            <a:endParaRPr lang="de-DE" dirty="0"/>
          </a:p>
        </p:txBody>
      </p:sp>
      <p:sp>
        <p:nvSpPr>
          <p:cNvPr id="21" name="Textplatzhalter 13">
            <a:extLst>
              <a:ext uri="{FF2B5EF4-FFF2-40B4-BE49-F238E27FC236}">
                <a16:creationId xmlns:a16="http://schemas.microsoft.com/office/drawing/2014/main" id="{85DD1211-C657-3A48-A72D-0F938F2D2EE4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6708776" y="4400549"/>
            <a:ext cx="4248150" cy="1836737"/>
          </a:xfrm>
          <a:prstGeom prst="rect">
            <a:avLst/>
          </a:prstGeom>
        </p:spPr>
        <p:txBody>
          <a:bodyPr anchor="t"/>
          <a:lstStyle>
            <a:lvl1pPr marL="342900" indent="-342900">
              <a:buFont typeface="Arial" panose="020B0604020202020204" pitchFamily="34" charset="0"/>
              <a:buChar char="•"/>
              <a:defRPr lang="de-DE" sz="2000" b="0" i="0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>
              <a:defRPr lang="de-DE" sz="2000" b="0" i="0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>
              <a:defRPr lang="de-DE" sz="2000" b="0" i="0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>
              <a:defRPr sz="3000" b="0" i="0">
                <a:latin typeface="Helvetica Light" panose="020B0403020202020204" pitchFamily="34" charset="0"/>
              </a:defRPr>
            </a:lvl4pPr>
            <a:lvl5pPr>
              <a:defRPr sz="3000" b="0" i="0">
                <a:latin typeface="Helvetica Light" panose="020B0403020202020204" pitchFamily="34" charset="0"/>
              </a:defRPr>
            </a:lvl5pPr>
          </a:lstStyle>
          <a:p>
            <a:pPr lvl="0"/>
            <a:r>
              <a:rPr lang="de-DE" dirty="0" err="1"/>
              <a:t>Consectetuer</a:t>
            </a:r>
            <a:r>
              <a:rPr lang="de-DE" dirty="0"/>
              <a:t> </a:t>
            </a:r>
            <a:r>
              <a:rPr lang="de-DE" dirty="0" err="1"/>
              <a:t>adipiscing</a:t>
            </a:r>
            <a:r>
              <a:rPr lang="de-DE" dirty="0"/>
              <a:t> </a:t>
            </a:r>
            <a:r>
              <a:rPr lang="de-DE" dirty="0" err="1"/>
              <a:t>elit</a:t>
            </a:r>
            <a:endParaRPr lang="de-DE" dirty="0"/>
          </a:p>
          <a:p>
            <a:pPr lvl="1"/>
            <a:r>
              <a:rPr lang="de-DE" dirty="0" err="1"/>
              <a:t>Aenean</a:t>
            </a:r>
            <a:r>
              <a:rPr lang="de-DE" dirty="0"/>
              <a:t> commodo </a:t>
            </a:r>
            <a:r>
              <a:rPr lang="de-DE" dirty="0" err="1"/>
              <a:t>ligula</a:t>
            </a:r>
            <a:r>
              <a:rPr lang="de-DE" dirty="0"/>
              <a:t> </a:t>
            </a:r>
            <a:r>
              <a:rPr lang="de-DE" dirty="0" err="1"/>
              <a:t>eget</a:t>
            </a:r>
            <a:r>
              <a:rPr lang="de-DE" dirty="0"/>
              <a:t> </a:t>
            </a:r>
          </a:p>
          <a:p>
            <a:pPr lvl="2"/>
            <a:r>
              <a:rPr lang="de-DE" dirty="0" err="1"/>
              <a:t>Dolor</a:t>
            </a:r>
            <a:r>
              <a:rPr lang="de-DE" dirty="0"/>
              <a:t>. </a:t>
            </a:r>
            <a:r>
              <a:rPr lang="de-DE" dirty="0" err="1"/>
              <a:t>Aenean</a:t>
            </a:r>
            <a:r>
              <a:rPr lang="de-DE" dirty="0"/>
              <a:t> </a:t>
            </a:r>
            <a:r>
              <a:rPr lang="de-DE" dirty="0" err="1"/>
              <a:t>massa</a:t>
            </a:r>
            <a:r>
              <a:rPr lang="de-DE" dirty="0"/>
              <a:t> cum </a:t>
            </a:r>
            <a:r>
              <a:rPr lang="de-DE" dirty="0" err="1"/>
              <a:t>socis</a:t>
            </a:r>
            <a:endParaRPr lang="de-DE" dirty="0"/>
          </a:p>
          <a:p>
            <a:pPr lvl="0"/>
            <a:r>
              <a:rPr lang="de-DE" dirty="0" err="1"/>
              <a:t>Natoque</a:t>
            </a:r>
            <a:r>
              <a:rPr lang="de-DE" dirty="0"/>
              <a:t> </a:t>
            </a:r>
            <a:r>
              <a:rPr lang="de-DE" dirty="0" err="1"/>
              <a:t>penatibus</a:t>
            </a:r>
            <a:r>
              <a:rPr lang="de-DE" dirty="0"/>
              <a:t> et </a:t>
            </a:r>
            <a:r>
              <a:rPr lang="de-DE" dirty="0" err="1"/>
              <a:t>magnis</a:t>
            </a:r>
            <a:r>
              <a:rPr lang="de-DE" dirty="0"/>
              <a:t> </a:t>
            </a:r>
            <a:r>
              <a:rPr lang="de-DE" dirty="0" err="1"/>
              <a:t>dis</a:t>
            </a:r>
            <a:r>
              <a:rPr lang="de-DE" dirty="0"/>
              <a:t> </a:t>
            </a:r>
            <a:r>
              <a:rPr lang="de-DE" dirty="0" err="1"/>
              <a:t>parturien</a:t>
            </a:r>
            <a:endParaRPr lang="de-DE" dirty="0"/>
          </a:p>
        </p:txBody>
      </p:sp>
      <p:sp>
        <p:nvSpPr>
          <p:cNvPr id="23" name="Textplatzhalter 12">
            <a:extLst>
              <a:ext uri="{FF2B5EF4-FFF2-40B4-BE49-F238E27FC236}">
                <a16:creationId xmlns:a16="http://schemas.microsoft.com/office/drawing/2014/main" id="{14857FD2-E14B-D94D-B0DB-B61C27C3D143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6708775" y="3789364"/>
            <a:ext cx="4248151" cy="426020"/>
          </a:xfrm>
          <a:prstGeom prst="rect">
            <a:avLst/>
          </a:prstGeom>
        </p:spPr>
        <p:txBody>
          <a:bodyPr anchor="t"/>
          <a:lstStyle>
            <a:lvl1pPr>
              <a:defRPr sz="2000" b="1" i="0" baseline="0">
                <a:solidFill>
                  <a:schemeClr val="tx1"/>
                </a:solidFill>
                <a:latin typeface="+mj-lt"/>
              </a:defRPr>
            </a:lvl1pPr>
          </a:lstStyle>
          <a:p>
            <a:pPr lvl="0"/>
            <a:r>
              <a:rPr lang="de-DE" dirty="0"/>
              <a:t>Title Headline</a:t>
            </a:r>
          </a:p>
        </p:txBody>
      </p:sp>
    </p:spTree>
    <p:extLst>
      <p:ext uri="{BB962C8B-B14F-4D97-AF65-F5344CB8AC3E}">
        <p14:creationId xmlns:p14="http://schemas.microsoft.com/office/powerpoint/2010/main" val="2693734802"/>
      </p:ext>
    </p:extLst>
  </p:cSld>
  <p:clrMapOvr>
    <a:masterClrMapping/>
  </p:clrMapOvr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0_Image_and_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Grafik 7">
            <a:extLst>
              <a:ext uri="{FF2B5EF4-FFF2-40B4-BE49-F238E27FC236}">
                <a16:creationId xmlns:a16="http://schemas.microsoft.com/office/drawing/2014/main" id="{B2131CCE-8B13-7C45-ABE2-721F6EA669DE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4" name="Textplatzhalter 13">
            <a:extLst>
              <a:ext uri="{FF2B5EF4-FFF2-40B4-BE49-F238E27FC236}">
                <a16:creationId xmlns:a16="http://schemas.microsoft.com/office/drawing/2014/main" id="{EA7A69B0-B472-7047-B9DA-9C46B77E2B2F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235074" y="4400549"/>
            <a:ext cx="4860925" cy="1836738"/>
          </a:xfrm>
          <a:prstGeom prst="rect">
            <a:avLst/>
          </a:prstGeom>
        </p:spPr>
        <p:txBody>
          <a:bodyPr anchor="t"/>
          <a:lstStyle>
            <a:lvl1pPr marL="342900" indent="-342900">
              <a:buFont typeface="Arial" panose="020B0604020202020204" pitchFamily="34" charset="0"/>
              <a:buChar char="•"/>
              <a:defRPr lang="de-DE" sz="2000" b="0" i="0" kern="1200" baseline="0" dirty="0" err="1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>
              <a:buFont typeface="Arial" panose="020B0604020202020204" pitchFamily="34" charset="0"/>
              <a:buNone/>
              <a:defRPr lang="de-DE" sz="2000" b="0" i="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>
              <a:defRPr lang="de-DE" sz="2000" b="0" i="0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>
              <a:defRPr sz="3000" b="0" i="0">
                <a:latin typeface="Helvetica Light" panose="020B0403020202020204" pitchFamily="34" charset="0"/>
              </a:defRPr>
            </a:lvl4pPr>
            <a:lvl5pPr>
              <a:defRPr sz="3000" b="0" i="0">
                <a:latin typeface="Helvetica Light" panose="020B0403020202020204" pitchFamily="34" charset="0"/>
              </a:defRPr>
            </a:lvl5pPr>
          </a:lstStyle>
          <a:p>
            <a:pPr lvl="0"/>
            <a:r>
              <a:rPr lang="de-DE" dirty="0"/>
              <a:t>Lorem ipsum dolor sit amet consec</a:t>
            </a:r>
          </a:p>
          <a:p>
            <a:pPr marL="685800" lvl="1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pPr>
            <a:r>
              <a:rPr lang="de-DE" dirty="0"/>
              <a:t>Tetuer adipiscing elit Aenean commodo</a:t>
            </a:r>
          </a:p>
          <a:p>
            <a:pPr marL="1143000" lvl="2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pPr>
            <a:r>
              <a:rPr lang="de-DE" dirty="0"/>
              <a:t>Ligula eget dolor Cum sociis natoque penatibus et magnis dis</a:t>
            </a:r>
          </a:p>
        </p:txBody>
      </p:sp>
      <p:sp>
        <p:nvSpPr>
          <p:cNvPr id="13" name="Textplatzhalter 12">
            <a:extLst>
              <a:ext uri="{FF2B5EF4-FFF2-40B4-BE49-F238E27FC236}">
                <a16:creationId xmlns:a16="http://schemas.microsoft.com/office/drawing/2014/main" id="{E87E73B4-647A-8747-A684-7F670BDE6FFA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1235074" y="3789362"/>
            <a:ext cx="4860925" cy="426021"/>
          </a:xfrm>
          <a:prstGeom prst="rect">
            <a:avLst/>
          </a:prstGeom>
        </p:spPr>
        <p:txBody>
          <a:bodyPr anchor="t"/>
          <a:lstStyle>
            <a:lvl1pPr>
              <a:defRPr sz="2000" b="1" i="0" baseline="0">
                <a:solidFill>
                  <a:schemeClr val="tx1"/>
                </a:solidFill>
                <a:latin typeface="+mj-lt"/>
              </a:defRPr>
            </a:lvl1pPr>
          </a:lstStyle>
          <a:p>
            <a:pPr lvl="0"/>
            <a:r>
              <a:rPr lang="de-DE" dirty="0"/>
              <a:t>Title Headline</a:t>
            </a:r>
          </a:p>
        </p:txBody>
      </p:sp>
      <p:sp>
        <p:nvSpPr>
          <p:cNvPr id="12" name="Bildplatzhalter 2">
            <a:extLst>
              <a:ext uri="{FF2B5EF4-FFF2-40B4-BE49-F238E27FC236}">
                <a16:creationId xmlns:a16="http://schemas.microsoft.com/office/drawing/2014/main" id="{DB28D408-C93C-D340-8ABC-DF814466E028}"/>
              </a:ext>
            </a:extLst>
          </p:cNvPr>
          <p:cNvSpPr>
            <a:spLocks noGrp="1"/>
          </p:cNvSpPr>
          <p:nvPr>
            <p:ph type="pic" sz="quarter" idx="17"/>
          </p:nvPr>
        </p:nvSpPr>
        <p:spPr>
          <a:xfrm>
            <a:off x="1235074" y="0"/>
            <a:ext cx="9721851" cy="3429000"/>
          </a:xfrm>
          <a:prstGeom prst="rect">
            <a:avLst/>
          </a:prstGeom>
        </p:spPr>
        <p:txBody>
          <a:bodyPr/>
          <a:lstStyle/>
          <a:p>
            <a:endParaRPr lang="de-DE" dirty="0"/>
          </a:p>
        </p:txBody>
      </p:sp>
      <p:sp>
        <p:nvSpPr>
          <p:cNvPr id="21" name="Textplatzhalter 13">
            <a:extLst>
              <a:ext uri="{FF2B5EF4-FFF2-40B4-BE49-F238E27FC236}">
                <a16:creationId xmlns:a16="http://schemas.microsoft.com/office/drawing/2014/main" id="{85DD1211-C657-3A48-A72D-0F938F2D2EE4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6708776" y="4400549"/>
            <a:ext cx="4248150" cy="1836737"/>
          </a:xfrm>
          <a:prstGeom prst="rect">
            <a:avLst/>
          </a:prstGeom>
        </p:spPr>
        <p:txBody>
          <a:bodyPr anchor="t"/>
          <a:lstStyle>
            <a:lvl1pPr marL="342900" indent="-342900">
              <a:buFont typeface="Arial" panose="020B0604020202020204" pitchFamily="34" charset="0"/>
              <a:buChar char="•"/>
              <a:defRPr sz="2000" b="0" i="0" baseline="0">
                <a:latin typeface="+mn-lt"/>
              </a:defRPr>
            </a:lvl1pPr>
            <a:lvl2pPr>
              <a:defRPr lang="de-DE" sz="2000" b="0" i="0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>
              <a:defRPr lang="de-DE" sz="2000" b="0" i="0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>
              <a:defRPr sz="3000" b="0" i="0">
                <a:latin typeface="Helvetica Light" panose="020B0403020202020204" pitchFamily="34" charset="0"/>
              </a:defRPr>
            </a:lvl4pPr>
            <a:lvl5pPr>
              <a:defRPr sz="3000" b="0" i="0">
                <a:latin typeface="Helvetica Light" panose="020B0403020202020204" pitchFamily="34" charset="0"/>
              </a:defRPr>
            </a:lvl5pPr>
          </a:lstStyle>
          <a:p>
            <a:pPr lvl="0"/>
            <a:r>
              <a:rPr lang="de-DE" dirty="0" err="1"/>
              <a:t>Consectetuer</a:t>
            </a:r>
            <a:r>
              <a:rPr lang="de-DE" dirty="0"/>
              <a:t> </a:t>
            </a:r>
            <a:r>
              <a:rPr lang="de-DE" dirty="0" err="1"/>
              <a:t>adipiscing</a:t>
            </a:r>
            <a:r>
              <a:rPr lang="de-DE" dirty="0"/>
              <a:t> </a:t>
            </a:r>
            <a:r>
              <a:rPr lang="de-DE" dirty="0" err="1"/>
              <a:t>elit</a:t>
            </a:r>
            <a:endParaRPr lang="de-DE" dirty="0"/>
          </a:p>
          <a:p>
            <a:pPr lvl="1"/>
            <a:r>
              <a:rPr lang="de-DE" dirty="0" err="1"/>
              <a:t>Aenean</a:t>
            </a:r>
            <a:r>
              <a:rPr lang="de-DE" dirty="0"/>
              <a:t> commodo </a:t>
            </a:r>
            <a:r>
              <a:rPr lang="de-DE" dirty="0" err="1"/>
              <a:t>ligula</a:t>
            </a:r>
            <a:r>
              <a:rPr lang="de-DE" dirty="0"/>
              <a:t> </a:t>
            </a:r>
            <a:r>
              <a:rPr lang="de-DE" dirty="0" err="1"/>
              <a:t>eget</a:t>
            </a:r>
            <a:r>
              <a:rPr lang="de-DE" dirty="0"/>
              <a:t> </a:t>
            </a:r>
          </a:p>
          <a:p>
            <a:pPr lvl="2"/>
            <a:r>
              <a:rPr lang="de-DE" dirty="0" err="1"/>
              <a:t>Dolor</a:t>
            </a:r>
            <a:r>
              <a:rPr lang="de-DE" dirty="0"/>
              <a:t>. </a:t>
            </a:r>
            <a:r>
              <a:rPr lang="de-DE" dirty="0" err="1"/>
              <a:t>Aenean</a:t>
            </a:r>
            <a:r>
              <a:rPr lang="de-DE" dirty="0"/>
              <a:t> </a:t>
            </a:r>
            <a:r>
              <a:rPr lang="de-DE" dirty="0" err="1"/>
              <a:t>massa</a:t>
            </a:r>
            <a:r>
              <a:rPr lang="de-DE" dirty="0"/>
              <a:t> cum </a:t>
            </a:r>
            <a:r>
              <a:rPr lang="de-DE" dirty="0" err="1"/>
              <a:t>socis</a:t>
            </a:r>
            <a:endParaRPr lang="de-DE" dirty="0"/>
          </a:p>
          <a:p>
            <a:pPr lvl="0"/>
            <a:r>
              <a:rPr lang="de-DE" dirty="0" err="1"/>
              <a:t>Natoque</a:t>
            </a:r>
            <a:r>
              <a:rPr lang="de-DE" dirty="0"/>
              <a:t> </a:t>
            </a:r>
            <a:r>
              <a:rPr lang="de-DE" dirty="0" err="1"/>
              <a:t>penatibus</a:t>
            </a:r>
            <a:r>
              <a:rPr lang="de-DE" dirty="0"/>
              <a:t> et </a:t>
            </a:r>
            <a:r>
              <a:rPr lang="de-DE" dirty="0" err="1"/>
              <a:t>magnis</a:t>
            </a:r>
            <a:r>
              <a:rPr lang="de-DE" dirty="0"/>
              <a:t> </a:t>
            </a:r>
            <a:r>
              <a:rPr lang="de-DE" dirty="0" err="1"/>
              <a:t>dis</a:t>
            </a:r>
            <a:r>
              <a:rPr lang="de-DE" dirty="0"/>
              <a:t> </a:t>
            </a:r>
            <a:r>
              <a:rPr lang="de-DE" dirty="0" err="1"/>
              <a:t>parturien</a:t>
            </a:r>
            <a:endParaRPr lang="de-DE" dirty="0"/>
          </a:p>
        </p:txBody>
      </p:sp>
      <p:sp>
        <p:nvSpPr>
          <p:cNvPr id="23" name="Textplatzhalter 12">
            <a:extLst>
              <a:ext uri="{FF2B5EF4-FFF2-40B4-BE49-F238E27FC236}">
                <a16:creationId xmlns:a16="http://schemas.microsoft.com/office/drawing/2014/main" id="{14857FD2-E14B-D94D-B0DB-B61C27C3D143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6708775" y="3789364"/>
            <a:ext cx="4248151" cy="426020"/>
          </a:xfrm>
          <a:prstGeom prst="rect">
            <a:avLst/>
          </a:prstGeom>
        </p:spPr>
        <p:txBody>
          <a:bodyPr anchor="t"/>
          <a:lstStyle>
            <a:lvl1pPr>
              <a:defRPr sz="2000" b="1" i="0" baseline="0">
                <a:solidFill>
                  <a:schemeClr val="tx1"/>
                </a:solidFill>
                <a:latin typeface="+mj-lt"/>
              </a:defRPr>
            </a:lvl1pPr>
          </a:lstStyle>
          <a:p>
            <a:pPr lvl="0"/>
            <a:r>
              <a:rPr lang="de-DE" dirty="0"/>
              <a:t>Title Headline</a:t>
            </a:r>
          </a:p>
        </p:txBody>
      </p:sp>
    </p:spTree>
    <p:extLst>
      <p:ext uri="{BB962C8B-B14F-4D97-AF65-F5344CB8AC3E}">
        <p14:creationId xmlns:p14="http://schemas.microsoft.com/office/powerpoint/2010/main" val="764827172"/>
      </p:ext>
    </p:extLst>
  </p:cSld>
  <p:clrMapOvr>
    <a:masterClrMapping/>
  </p:clrMapOvr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1_Image_and_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Grafik 5">
            <a:extLst>
              <a:ext uri="{FF2B5EF4-FFF2-40B4-BE49-F238E27FC236}">
                <a16:creationId xmlns:a16="http://schemas.microsoft.com/office/drawing/2014/main" id="{D43D53A9-4141-4649-9D49-05A8ED96129E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4" name="Textplatzhalter 13">
            <a:extLst>
              <a:ext uri="{FF2B5EF4-FFF2-40B4-BE49-F238E27FC236}">
                <a16:creationId xmlns:a16="http://schemas.microsoft.com/office/drawing/2014/main" id="{EA7A69B0-B472-7047-B9DA-9C46B77E2B2F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235074" y="4400549"/>
            <a:ext cx="9721851" cy="1836738"/>
          </a:xfrm>
          <a:prstGeom prst="rect">
            <a:avLst/>
          </a:prstGeom>
        </p:spPr>
        <p:txBody>
          <a:bodyPr anchor="t"/>
          <a:lstStyle>
            <a:lvl1pPr marL="342900" marR="0" indent="-3429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 sz="2000" b="0" i="0" baseline="0">
                <a:latin typeface="+mn-lt"/>
              </a:defRPr>
            </a:lvl1pPr>
            <a:lvl2pPr>
              <a:defRPr lang="de-DE" sz="2000" b="0" i="0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>
              <a:defRPr lang="de-DE" sz="2000" b="0" i="0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>
              <a:defRPr sz="3000" b="0" i="0">
                <a:latin typeface="Helvetica Light" panose="020B0403020202020204" pitchFamily="34" charset="0"/>
              </a:defRPr>
            </a:lvl4pPr>
            <a:lvl5pPr>
              <a:defRPr sz="3000" b="0" i="0">
                <a:latin typeface="Helvetica Light" panose="020B0403020202020204" pitchFamily="34" charset="0"/>
              </a:defRPr>
            </a:lvl5pPr>
          </a:lstStyle>
          <a:p>
            <a:pPr lvl="0"/>
            <a:r>
              <a:rPr lang="de-DE" dirty="0" err="1"/>
              <a:t>Lorem</a:t>
            </a:r>
            <a:r>
              <a:rPr lang="de-DE" dirty="0"/>
              <a:t> </a:t>
            </a:r>
            <a:r>
              <a:rPr lang="de-DE" dirty="0" err="1"/>
              <a:t>ipsum</a:t>
            </a:r>
            <a:r>
              <a:rPr lang="de-DE" dirty="0"/>
              <a:t> </a:t>
            </a:r>
            <a:r>
              <a:rPr lang="de-DE" dirty="0" err="1"/>
              <a:t>dolor</a:t>
            </a:r>
            <a:r>
              <a:rPr lang="de-DE" dirty="0"/>
              <a:t> </a:t>
            </a:r>
            <a:r>
              <a:rPr lang="de-DE" dirty="0" err="1"/>
              <a:t>sit</a:t>
            </a:r>
            <a:r>
              <a:rPr lang="de-DE" dirty="0"/>
              <a:t> </a:t>
            </a:r>
            <a:r>
              <a:rPr lang="de-DE" dirty="0" err="1"/>
              <a:t>amet</a:t>
            </a:r>
            <a:r>
              <a:rPr lang="de-DE" dirty="0"/>
              <a:t> </a:t>
            </a:r>
            <a:r>
              <a:rPr lang="de-DE" dirty="0" err="1"/>
              <a:t>consec</a:t>
            </a:r>
            <a:r>
              <a:rPr lang="de-DE" dirty="0"/>
              <a:t> </a:t>
            </a:r>
            <a:r>
              <a:rPr lang="de-DE" dirty="0" err="1"/>
              <a:t>donec</a:t>
            </a:r>
            <a:r>
              <a:rPr lang="de-DE" dirty="0"/>
              <a:t> </a:t>
            </a:r>
            <a:r>
              <a:rPr lang="de-DE" dirty="0" err="1"/>
              <a:t>pede</a:t>
            </a:r>
            <a:r>
              <a:rPr lang="de-DE" dirty="0"/>
              <a:t> </a:t>
            </a:r>
            <a:r>
              <a:rPr lang="de-DE" dirty="0" err="1"/>
              <a:t>justo</a:t>
            </a:r>
            <a:endParaRPr lang="de-DE" dirty="0"/>
          </a:p>
          <a:p>
            <a:pPr lvl="1"/>
            <a:r>
              <a:rPr lang="de-DE" dirty="0" err="1"/>
              <a:t>Tetuer</a:t>
            </a:r>
            <a:r>
              <a:rPr lang="de-DE" dirty="0"/>
              <a:t> </a:t>
            </a:r>
            <a:r>
              <a:rPr lang="de-DE" dirty="0" err="1"/>
              <a:t>adipiscing</a:t>
            </a:r>
            <a:r>
              <a:rPr lang="de-DE" dirty="0"/>
              <a:t> </a:t>
            </a:r>
            <a:r>
              <a:rPr lang="de-DE" dirty="0" err="1"/>
              <a:t>elit</a:t>
            </a:r>
            <a:r>
              <a:rPr lang="de-DE" dirty="0"/>
              <a:t> </a:t>
            </a:r>
            <a:r>
              <a:rPr lang="de-DE" dirty="0" err="1"/>
              <a:t>Aenean</a:t>
            </a:r>
            <a:r>
              <a:rPr lang="de-DE" dirty="0"/>
              <a:t> commodo</a:t>
            </a:r>
          </a:p>
          <a:p>
            <a:pPr marL="1143000" marR="0" lvl="2" indent="-3429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de-DE" dirty="0" err="1"/>
              <a:t>Ligula</a:t>
            </a:r>
            <a:r>
              <a:rPr lang="de-DE" dirty="0"/>
              <a:t> </a:t>
            </a:r>
            <a:r>
              <a:rPr lang="de-DE" dirty="0" err="1"/>
              <a:t>eget</a:t>
            </a:r>
            <a:r>
              <a:rPr lang="de-DE" dirty="0"/>
              <a:t> </a:t>
            </a:r>
            <a:r>
              <a:rPr lang="de-DE" dirty="0" err="1"/>
              <a:t>dolor</a:t>
            </a:r>
            <a:r>
              <a:rPr lang="de-DE" dirty="0"/>
              <a:t> Cum </a:t>
            </a:r>
            <a:r>
              <a:rPr lang="de-DE" dirty="0" err="1"/>
              <a:t>sociis</a:t>
            </a:r>
            <a:r>
              <a:rPr lang="de-DE" dirty="0"/>
              <a:t> </a:t>
            </a:r>
            <a:r>
              <a:rPr lang="de-DE" dirty="0" err="1"/>
              <a:t>natoque</a:t>
            </a:r>
            <a:r>
              <a:rPr lang="de-DE" dirty="0"/>
              <a:t> </a:t>
            </a:r>
            <a:r>
              <a:rPr lang="de-DE" dirty="0" err="1"/>
              <a:t>penatibus</a:t>
            </a:r>
            <a:r>
              <a:rPr lang="de-DE" dirty="0"/>
              <a:t> et </a:t>
            </a:r>
            <a:r>
              <a:rPr lang="de-DE" dirty="0" err="1"/>
              <a:t>magnis</a:t>
            </a:r>
            <a:r>
              <a:rPr lang="de-DE" dirty="0"/>
              <a:t> </a:t>
            </a:r>
            <a:r>
              <a:rPr lang="de-DE" dirty="0" err="1"/>
              <a:t>dis</a:t>
            </a:r>
            <a:endParaRPr lang="de-DE" dirty="0"/>
          </a:p>
          <a:p>
            <a:pPr marL="342900" marR="0" lvl="0" indent="-3429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de-DE" dirty="0" err="1"/>
              <a:t>Adipiscing</a:t>
            </a:r>
            <a:r>
              <a:rPr lang="de-DE" dirty="0"/>
              <a:t> </a:t>
            </a:r>
            <a:r>
              <a:rPr lang="de-DE" dirty="0" err="1"/>
              <a:t>elit</a:t>
            </a:r>
            <a:r>
              <a:rPr lang="de-DE" dirty="0"/>
              <a:t> </a:t>
            </a:r>
            <a:r>
              <a:rPr lang="de-DE" dirty="0" err="1"/>
              <a:t>Aenean</a:t>
            </a:r>
            <a:r>
              <a:rPr lang="de-DE" dirty="0"/>
              <a:t> commodo</a:t>
            </a:r>
          </a:p>
          <a:p>
            <a:pPr lvl="0"/>
            <a:endParaRPr lang="de-DE" dirty="0"/>
          </a:p>
        </p:txBody>
      </p:sp>
      <p:sp>
        <p:nvSpPr>
          <p:cNvPr id="13" name="Textplatzhalter 12">
            <a:extLst>
              <a:ext uri="{FF2B5EF4-FFF2-40B4-BE49-F238E27FC236}">
                <a16:creationId xmlns:a16="http://schemas.microsoft.com/office/drawing/2014/main" id="{E87E73B4-647A-8747-A684-7F670BDE6FFA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1235074" y="3789362"/>
            <a:ext cx="9714880" cy="426021"/>
          </a:xfrm>
          <a:prstGeom prst="rect">
            <a:avLst/>
          </a:prstGeom>
        </p:spPr>
        <p:txBody>
          <a:bodyPr anchor="t"/>
          <a:lstStyle>
            <a:lvl1pPr>
              <a:defRPr sz="2000" b="1" i="0" baseline="0">
                <a:solidFill>
                  <a:schemeClr val="tx1"/>
                </a:solidFill>
                <a:latin typeface="+mj-lt"/>
              </a:defRPr>
            </a:lvl1pPr>
          </a:lstStyle>
          <a:p>
            <a:pPr lvl="0"/>
            <a:r>
              <a:rPr lang="de-DE" dirty="0"/>
              <a:t>Title Headline</a:t>
            </a:r>
          </a:p>
        </p:txBody>
      </p:sp>
      <p:sp>
        <p:nvSpPr>
          <p:cNvPr id="12" name="Bildplatzhalter 2">
            <a:extLst>
              <a:ext uri="{FF2B5EF4-FFF2-40B4-BE49-F238E27FC236}">
                <a16:creationId xmlns:a16="http://schemas.microsoft.com/office/drawing/2014/main" id="{DB28D408-C93C-D340-8ABC-DF814466E028}"/>
              </a:ext>
            </a:extLst>
          </p:cNvPr>
          <p:cNvSpPr>
            <a:spLocks noGrp="1"/>
          </p:cNvSpPr>
          <p:nvPr>
            <p:ph type="pic" sz="quarter" idx="17"/>
          </p:nvPr>
        </p:nvSpPr>
        <p:spPr>
          <a:xfrm>
            <a:off x="1235074" y="0"/>
            <a:ext cx="9721851" cy="3429000"/>
          </a:xfrm>
          <a:prstGeom prst="rect">
            <a:avLst/>
          </a:prstGeom>
        </p:spPr>
        <p:txBody>
          <a:bodyPr/>
          <a:lstStyle/>
          <a:p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4259359796"/>
      </p:ext>
    </p:extLst>
  </p:cSld>
  <p:clrMapOvr>
    <a:masterClrMapping/>
  </p:clrMapOvr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2_Just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Grafik 3">
            <a:extLst>
              <a:ext uri="{FF2B5EF4-FFF2-40B4-BE49-F238E27FC236}">
                <a16:creationId xmlns:a16="http://schemas.microsoft.com/office/drawing/2014/main" id="{3BE20CA5-663F-D343-B70A-810EA935CAA8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2" name="Bildplatzhalter 2">
            <a:extLst>
              <a:ext uri="{FF2B5EF4-FFF2-40B4-BE49-F238E27FC236}">
                <a16:creationId xmlns:a16="http://schemas.microsoft.com/office/drawing/2014/main" id="{DB28D408-C93C-D340-8ABC-DF814466E028}"/>
              </a:ext>
            </a:extLst>
          </p:cNvPr>
          <p:cNvSpPr>
            <a:spLocks noGrp="1"/>
          </p:cNvSpPr>
          <p:nvPr>
            <p:ph type="pic" sz="quarter" idx="17"/>
          </p:nvPr>
        </p:nvSpPr>
        <p:spPr>
          <a:xfrm>
            <a:off x="1235074" y="620713"/>
            <a:ext cx="9721851" cy="5616573"/>
          </a:xfrm>
          <a:prstGeom prst="rect">
            <a:avLst/>
          </a:prstGeom>
        </p:spPr>
        <p:txBody>
          <a:bodyPr/>
          <a:lstStyle/>
          <a:p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707271028"/>
      </p:ext>
    </p:extLst>
  </p:cSld>
  <p:clrMapOvr>
    <a:masterClrMapping/>
  </p:clrMapOvr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3_Two Columns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Grafik 7">
            <a:extLst>
              <a:ext uri="{FF2B5EF4-FFF2-40B4-BE49-F238E27FC236}">
                <a16:creationId xmlns:a16="http://schemas.microsoft.com/office/drawing/2014/main" id="{A35FCA7B-9992-7942-8F41-9CAA126A74AC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3" name="Textplatzhalter 12">
            <a:extLst>
              <a:ext uri="{FF2B5EF4-FFF2-40B4-BE49-F238E27FC236}">
                <a16:creationId xmlns:a16="http://schemas.microsoft.com/office/drawing/2014/main" id="{E87E73B4-647A-8747-A684-7F670BDE6FFA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623888" y="620713"/>
            <a:ext cx="4427785" cy="426021"/>
          </a:xfrm>
          <a:prstGeom prst="rect">
            <a:avLst/>
          </a:prstGeom>
        </p:spPr>
        <p:txBody>
          <a:bodyPr anchor="t"/>
          <a:lstStyle>
            <a:lvl1pPr>
              <a:defRPr sz="2000" b="1" i="0" baseline="0">
                <a:solidFill>
                  <a:schemeClr val="tx1"/>
                </a:solidFill>
                <a:latin typeface="+mj-lt"/>
              </a:defRPr>
            </a:lvl1pPr>
          </a:lstStyle>
          <a:p>
            <a:pPr lvl="0"/>
            <a:r>
              <a:rPr lang="de-DE" dirty="0"/>
              <a:t>Title Headline</a:t>
            </a:r>
          </a:p>
        </p:txBody>
      </p:sp>
      <p:sp>
        <p:nvSpPr>
          <p:cNvPr id="21" name="Textplatzhalter 13">
            <a:extLst>
              <a:ext uri="{FF2B5EF4-FFF2-40B4-BE49-F238E27FC236}">
                <a16:creationId xmlns:a16="http://schemas.microsoft.com/office/drawing/2014/main" id="{85DD1211-C657-3A48-A72D-0F938F2D2EE4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6708776" y="1231900"/>
            <a:ext cx="4248150" cy="5005385"/>
          </a:xfrm>
          <a:prstGeom prst="rect">
            <a:avLst/>
          </a:prstGeom>
        </p:spPr>
        <p:txBody>
          <a:bodyPr anchor="t"/>
          <a:lstStyle>
            <a:lvl1pPr marL="342900" indent="-342900">
              <a:buFont typeface="Arial" panose="020B0604020202020204" pitchFamily="34" charset="0"/>
              <a:buChar char="•"/>
              <a:defRPr lang="de-DE" sz="2000" b="0" i="0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>
              <a:defRPr lang="de-DE" sz="2000" b="0" i="0" kern="1200" baseline="0" dirty="0" err="1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>
              <a:defRPr lang="de-DE" sz="2000" b="0" i="0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>
              <a:defRPr sz="3000" b="0" i="0">
                <a:latin typeface="Helvetica Light" panose="020B0403020202020204" pitchFamily="34" charset="0"/>
              </a:defRPr>
            </a:lvl4pPr>
            <a:lvl5pPr>
              <a:defRPr sz="3000" b="0" i="0">
                <a:latin typeface="Helvetica Light" panose="020B0403020202020204" pitchFamily="34" charset="0"/>
              </a:defRPr>
            </a:lvl5pPr>
          </a:lstStyle>
          <a:p>
            <a:pPr lvl="0"/>
            <a:r>
              <a:rPr lang="de-DE" dirty="0" err="1"/>
              <a:t>Consectetuer</a:t>
            </a:r>
            <a:r>
              <a:rPr lang="de-DE" dirty="0"/>
              <a:t> </a:t>
            </a:r>
            <a:r>
              <a:rPr lang="de-DE" dirty="0" err="1"/>
              <a:t>adipiscing</a:t>
            </a:r>
            <a:r>
              <a:rPr lang="de-DE" dirty="0"/>
              <a:t> </a:t>
            </a:r>
            <a:r>
              <a:rPr lang="de-DE" dirty="0" err="1"/>
              <a:t>elit</a:t>
            </a:r>
            <a:r>
              <a:rPr lang="de-DE" dirty="0"/>
              <a:t>. </a:t>
            </a:r>
            <a:r>
              <a:rPr lang="de-DE" dirty="0" err="1"/>
              <a:t>Aenean</a:t>
            </a:r>
            <a:r>
              <a:rPr lang="de-DE" dirty="0"/>
              <a:t> commodo </a:t>
            </a:r>
            <a:r>
              <a:rPr lang="de-DE" dirty="0" err="1"/>
              <a:t>ligula</a:t>
            </a:r>
            <a:r>
              <a:rPr lang="de-DE" dirty="0"/>
              <a:t> </a:t>
            </a:r>
            <a:r>
              <a:rPr lang="de-DE" dirty="0" err="1"/>
              <a:t>eget</a:t>
            </a:r>
            <a:r>
              <a:rPr lang="de-DE" dirty="0"/>
              <a:t> </a:t>
            </a:r>
            <a:r>
              <a:rPr lang="de-DE" dirty="0" err="1"/>
              <a:t>dolor</a:t>
            </a:r>
            <a:r>
              <a:rPr lang="de-DE" dirty="0"/>
              <a:t>. </a:t>
            </a:r>
            <a:r>
              <a:rPr lang="de-DE" dirty="0" err="1"/>
              <a:t>Aenean</a:t>
            </a:r>
            <a:r>
              <a:rPr lang="de-DE" dirty="0"/>
              <a:t> </a:t>
            </a:r>
            <a:r>
              <a:rPr lang="de-DE" dirty="0" err="1"/>
              <a:t>massa</a:t>
            </a:r>
            <a:r>
              <a:rPr lang="de-DE" dirty="0"/>
              <a:t>.</a:t>
            </a:r>
          </a:p>
          <a:p>
            <a:pPr marL="685800" lvl="1" indent="-3429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</a:pPr>
            <a:r>
              <a:rPr lang="de-DE" dirty="0" err="1"/>
              <a:t>Socis</a:t>
            </a:r>
            <a:r>
              <a:rPr lang="de-DE" dirty="0"/>
              <a:t> </a:t>
            </a:r>
            <a:r>
              <a:rPr lang="de-DE" dirty="0" err="1"/>
              <a:t>natoque</a:t>
            </a:r>
            <a:r>
              <a:rPr lang="de-DE" dirty="0"/>
              <a:t> </a:t>
            </a:r>
            <a:r>
              <a:rPr lang="de-DE" dirty="0" err="1"/>
              <a:t>penatibus</a:t>
            </a:r>
            <a:r>
              <a:rPr lang="de-DE" dirty="0"/>
              <a:t> et </a:t>
            </a:r>
            <a:r>
              <a:rPr lang="de-DE" dirty="0" err="1"/>
              <a:t>magnis</a:t>
            </a:r>
            <a:r>
              <a:rPr lang="de-DE" dirty="0"/>
              <a:t> </a:t>
            </a:r>
            <a:r>
              <a:rPr lang="de-DE" dirty="0" err="1"/>
              <a:t>dis</a:t>
            </a:r>
            <a:r>
              <a:rPr lang="de-DE" dirty="0"/>
              <a:t> </a:t>
            </a:r>
            <a:r>
              <a:rPr lang="de-DE" dirty="0" err="1"/>
              <a:t>parturient</a:t>
            </a:r>
            <a:r>
              <a:rPr lang="de-DE" dirty="0"/>
              <a:t> </a:t>
            </a:r>
            <a:r>
              <a:rPr lang="de-DE" dirty="0" err="1"/>
              <a:t>montes</a:t>
            </a:r>
            <a:r>
              <a:rPr lang="de-DE" dirty="0"/>
              <a:t>, </a:t>
            </a:r>
            <a:r>
              <a:rPr lang="de-DE" dirty="0" err="1"/>
              <a:t>nascetur</a:t>
            </a:r>
            <a:r>
              <a:rPr lang="de-DE" dirty="0"/>
              <a:t> </a:t>
            </a:r>
            <a:r>
              <a:rPr lang="de-DE" dirty="0" err="1"/>
              <a:t>ridiculus</a:t>
            </a:r>
            <a:r>
              <a:rPr lang="de-DE" dirty="0"/>
              <a:t> </a:t>
            </a:r>
            <a:r>
              <a:rPr lang="de-DE" dirty="0" err="1"/>
              <a:t>mus</a:t>
            </a:r>
            <a:r>
              <a:rPr lang="de-DE" dirty="0"/>
              <a:t>.</a:t>
            </a:r>
          </a:p>
          <a:p>
            <a:pPr marL="1143000" lvl="2" indent="-3429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</a:pPr>
            <a:r>
              <a:rPr lang="de-DE" dirty="0" err="1"/>
              <a:t>Quam</a:t>
            </a:r>
            <a:r>
              <a:rPr lang="de-DE" dirty="0"/>
              <a:t> </a:t>
            </a:r>
            <a:r>
              <a:rPr lang="de-DE" dirty="0" err="1"/>
              <a:t>felis</a:t>
            </a:r>
            <a:r>
              <a:rPr lang="de-DE" dirty="0"/>
              <a:t>, </a:t>
            </a:r>
            <a:r>
              <a:rPr lang="de-DE" dirty="0" err="1"/>
              <a:t>ultricies</a:t>
            </a:r>
            <a:r>
              <a:rPr lang="de-DE" dirty="0"/>
              <a:t> </a:t>
            </a:r>
            <a:r>
              <a:rPr lang="de-DE" dirty="0" err="1"/>
              <a:t>nec</a:t>
            </a:r>
            <a:r>
              <a:rPr lang="de-DE" dirty="0"/>
              <a:t>, </a:t>
            </a:r>
            <a:r>
              <a:rPr lang="de-DE" dirty="0" err="1"/>
              <a:t>pellentesque</a:t>
            </a:r>
            <a:r>
              <a:rPr lang="de-DE" dirty="0"/>
              <a:t> </a:t>
            </a:r>
            <a:r>
              <a:rPr lang="de-DE" dirty="0" err="1"/>
              <a:t>eu</a:t>
            </a:r>
            <a:r>
              <a:rPr lang="de-DE" dirty="0"/>
              <a:t>, </a:t>
            </a:r>
            <a:r>
              <a:rPr lang="de-DE" dirty="0" err="1"/>
              <a:t>pretium</a:t>
            </a:r>
            <a:r>
              <a:rPr lang="de-DE" dirty="0"/>
              <a:t> </a:t>
            </a:r>
            <a:r>
              <a:rPr lang="de-DE" dirty="0" err="1"/>
              <a:t>quis</a:t>
            </a:r>
            <a:r>
              <a:rPr lang="de-DE" dirty="0"/>
              <a:t>, </a:t>
            </a:r>
            <a:r>
              <a:rPr lang="de-DE" dirty="0" err="1"/>
              <a:t>sem</a:t>
            </a:r>
            <a:r>
              <a:rPr lang="de-DE" dirty="0"/>
              <a:t>. </a:t>
            </a:r>
            <a:r>
              <a:rPr lang="de-DE" dirty="0" err="1"/>
              <a:t>Nulla</a:t>
            </a:r>
            <a:r>
              <a:rPr lang="de-DE" dirty="0"/>
              <a:t> </a:t>
            </a:r>
            <a:r>
              <a:rPr lang="de-DE" dirty="0" err="1"/>
              <a:t>consequat</a:t>
            </a:r>
            <a:r>
              <a:rPr lang="de-DE" dirty="0"/>
              <a:t> </a:t>
            </a:r>
            <a:r>
              <a:rPr lang="de-DE" dirty="0" err="1"/>
              <a:t>massa</a:t>
            </a:r>
            <a:r>
              <a:rPr lang="de-DE" dirty="0"/>
              <a:t> </a:t>
            </a:r>
          </a:p>
          <a:p>
            <a:pPr lvl="0"/>
            <a:r>
              <a:rPr lang="de-DE" dirty="0" err="1"/>
              <a:t>Puis</a:t>
            </a:r>
            <a:r>
              <a:rPr lang="de-DE" dirty="0"/>
              <a:t> </a:t>
            </a:r>
            <a:r>
              <a:rPr lang="de-DE" dirty="0" err="1"/>
              <a:t>enim</a:t>
            </a:r>
            <a:r>
              <a:rPr lang="de-DE" dirty="0"/>
              <a:t>. </a:t>
            </a:r>
            <a:r>
              <a:rPr lang="de-DE" dirty="0" err="1"/>
              <a:t>Donec</a:t>
            </a:r>
            <a:r>
              <a:rPr lang="de-DE" dirty="0"/>
              <a:t> </a:t>
            </a:r>
            <a:r>
              <a:rPr lang="de-DE" dirty="0" err="1"/>
              <a:t>pede</a:t>
            </a:r>
            <a:r>
              <a:rPr lang="de-DE" dirty="0"/>
              <a:t> </a:t>
            </a:r>
            <a:r>
              <a:rPr lang="de-DE" dirty="0" err="1"/>
              <a:t>justo</a:t>
            </a:r>
            <a:r>
              <a:rPr lang="de-DE" dirty="0"/>
              <a:t>, </a:t>
            </a:r>
            <a:r>
              <a:rPr lang="de-DE" dirty="0" err="1"/>
              <a:t>fringilla</a:t>
            </a:r>
            <a:r>
              <a:rPr lang="de-DE" dirty="0"/>
              <a:t> </a:t>
            </a:r>
            <a:r>
              <a:rPr lang="de-DE" dirty="0" err="1"/>
              <a:t>vel</a:t>
            </a:r>
            <a:r>
              <a:rPr lang="de-DE" dirty="0"/>
              <a:t>, </a:t>
            </a:r>
            <a:r>
              <a:rPr lang="de-DE" dirty="0" err="1"/>
              <a:t>aliquet</a:t>
            </a:r>
            <a:r>
              <a:rPr lang="de-DE" dirty="0"/>
              <a:t> </a:t>
            </a:r>
            <a:r>
              <a:rPr lang="de-DE" dirty="0" err="1"/>
              <a:t>nec</a:t>
            </a:r>
            <a:r>
              <a:rPr lang="de-DE" dirty="0"/>
              <a:t>, </a:t>
            </a:r>
            <a:r>
              <a:rPr lang="de-DE" dirty="0" err="1"/>
              <a:t>vulpu</a:t>
            </a:r>
            <a:r>
              <a:rPr lang="de-DE" dirty="0"/>
              <a:t> </a:t>
            </a:r>
            <a:r>
              <a:rPr lang="de-DE" dirty="0" err="1"/>
              <a:t>tate</a:t>
            </a:r>
            <a:r>
              <a:rPr lang="de-DE" dirty="0"/>
              <a:t> </a:t>
            </a:r>
            <a:r>
              <a:rPr lang="de-DE" dirty="0" err="1"/>
              <a:t>eget</a:t>
            </a:r>
            <a:r>
              <a:rPr lang="de-DE" dirty="0"/>
              <a:t>, </a:t>
            </a:r>
            <a:r>
              <a:rPr lang="de-DE" dirty="0" err="1"/>
              <a:t>arcu</a:t>
            </a:r>
            <a:r>
              <a:rPr lang="de-DE" dirty="0"/>
              <a:t>. </a:t>
            </a:r>
          </a:p>
          <a:p>
            <a:pPr lvl="0"/>
            <a:r>
              <a:rPr lang="de-DE" dirty="0" err="1"/>
              <a:t>Justo</a:t>
            </a:r>
            <a:r>
              <a:rPr lang="de-DE" dirty="0"/>
              <a:t>, </a:t>
            </a:r>
            <a:r>
              <a:rPr lang="de-DE" dirty="0" err="1"/>
              <a:t>rhoncus</a:t>
            </a:r>
            <a:r>
              <a:rPr lang="de-DE" dirty="0"/>
              <a:t> </a:t>
            </a:r>
            <a:r>
              <a:rPr lang="de-DE" dirty="0" err="1"/>
              <a:t>ut</a:t>
            </a:r>
            <a:r>
              <a:rPr lang="de-DE" dirty="0"/>
              <a:t>, </a:t>
            </a:r>
            <a:r>
              <a:rPr lang="de-DE" dirty="0" err="1"/>
              <a:t>imperdiet</a:t>
            </a:r>
            <a:r>
              <a:rPr lang="de-DE" dirty="0"/>
              <a:t> a, </a:t>
            </a:r>
            <a:r>
              <a:rPr lang="de-DE" dirty="0" err="1"/>
              <a:t>venenatis</a:t>
            </a:r>
            <a:r>
              <a:rPr lang="de-DE" dirty="0"/>
              <a:t> </a:t>
            </a:r>
            <a:r>
              <a:rPr lang="de-DE" dirty="0" err="1"/>
              <a:t>vitae</a:t>
            </a:r>
            <a:r>
              <a:rPr lang="de-DE" dirty="0"/>
              <a:t>, </a:t>
            </a:r>
            <a:r>
              <a:rPr lang="de-DE" dirty="0" err="1"/>
              <a:t>justo</a:t>
            </a:r>
            <a:r>
              <a:rPr lang="de-DE" dirty="0"/>
              <a:t>. </a:t>
            </a:r>
            <a:r>
              <a:rPr lang="de-DE" dirty="0" err="1"/>
              <a:t>Nullam</a:t>
            </a:r>
            <a:r>
              <a:rPr lang="de-DE" dirty="0"/>
              <a:t> </a:t>
            </a:r>
            <a:r>
              <a:rPr lang="de-DE" dirty="0" err="1"/>
              <a:t>dictum</a:t>
            </a:r>
            <a:r>
              <a:rPr lang="de-DE" dirty="0"/>
              <a:t> </a:t>
            </a:r>
            <a:r>
              <a:rPr lang="de-DE" dirty="0" err="1"/>
              <a:t>felis</a:t>
            </a:r>
            <a:r>
              <a:rPr lang="de-DE" dirty="0"/>
              <a:t> </a:t>
            </a:r>
            <a:r>
              <a:rPr lang="de-DE" dirty="0" err="1"/>
              <a:t>eu</a:t>
            </a:r>
            <a:r>
              <a:rPr lang="de-DE" dirty="0"/>
              <a:t> </a:t>
            </a:r>
            <a:r>
              <a:rPr lang="de-DE" dirty="0" err="1"/>
              <a:t>pede</a:t>
            </a:r>
            <a:r>
              <a:rPr lang="de-DE" dirty="0"/>
              <a:t> </a:t>
            </a:r>
            <a:r>
              <a:rPr lang="de-DE" dirty="0" err="1"/>
              <a:t>mollis</a:t>
            </a:r>
            <a:r>
              <a:rPr lang="de-DE" dirty="0"/>
              <a:t> </a:t>
            </a:r>
            <a:r>
              <a:rPr lang="de-DE" dirty="0" err="1"/>
              <a:t>pretium</a:t>
            </a:r>
            <a:r>
              <a:rPr lang="de-DE" dirty="0"/>
              <a:t>. Integer </a:t>
            </a:r>
            <a:r>
              <a:rPr lang="de-DE" dirty="0" err="1"/>
              <a:t>tincidunt</a:t>
            </a:r>
            <a:r>
              <a:rPr lang="de-DE" dirty="0"/>
              <a:t>.</a:t>
            </a:r>
          </a:p>
        </p:txBody>
      </p:sp>
      <p:sp>
        <p:nvSpPr>
          <p:cNvPr id="23" name="Textplatzhalter 12">
            <a:extLst>
              <a:ext uri="{FF2B5EF4-FFF2-40B4-BE49-F238E27FC236}">
                <a16:creationId xmlns:a16="http://schemas.microsoft.com/office/drawing/2014/main" id="{14857FD2-E14B-D94D-B0DB-B61C27C3D143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6708775" y="620715"/>
            <a:ext cx="4248151" cy="426020"/>
          </a:xfrm>
          <a:prstGeom prst="rect">
            <a:avLst/>
          </a:prstGeom>
        </p:spPr>
        <p:txBody>
          <a:bodyPr anchor="t"/>
          <a:lstStyle>
            <a:lvl1pPr>
              <a:defRPr sz="2000" b="1" i="0" baseline="0">
                <a:solidFill>
                  <a:schemeClr val="tx1"/>
                </a:solidFill>
                <a:latin typeface="+mj-lt"/>
              </a:defRPr>
            </a:lvl1pPr>
          </a:lstStyle>
          <a:p>
            <a:pPr lvl="0"/>
            <a:r>
              <a:rPr lang="de-DE" dirty="0"/>
              <a:t>Title Headline</a:t>
            </a:r>
          </a:p>
        </p:txBody>
      </p:sp>
      <p:sp>
        <p:nvSpPr>
          <p:cNvPr id="15" name="Textplatzhalter 13">
            <a:extLst>
              <a:ext uri="{FF2B5EF4-FFF2-40B4-BE49-F238E27FC236}">
                <a16:creationId xmlns:a16="http://schemas.microsoft.com/office/drawing/2014/main" id="{36EE522A-4FD0-6E4F-A1CE-BCB331368108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618076" y="1231901"/>
            <a:ext cx="4427785" cy="5005386"/>
          </a:xfrm>
          <a:prstGeom prst="rect">
            <a:avLst/>
          </a:prstGeom>
        </p:spPr>
        <p:txBody>
          <a:bodyPr anchor="t"/>
          <a:lstStyle>
            <a:lvl1pPr marL="342900" indent="-342900">
              <a:buFont typeface="Arial" panose="020B0604020202020204" pitchFamily="34" charset="0"/>
              <a:buChar char="•"/>
              <a:defRPr sz="2000" b="0" i="0" baseline="0">
                <a:latin typeface="+mn-lt"/>
              </a:defRPr>
            </a:lvl1pPr>
            <a:lvl2pPr>
              <a:defRPr lang="de-DE" sz="2000" b="0" i="0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>
              <a:defRPr lang="de-DE" sz="2000" b="0" i="0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>
              <a:defRPr sz="3000" b="0" i="0">
                <a:latin typeface="Helvetica Light" panose="020B0403020202020204" pitchFamily="34" charset="0"/>
              </a:defRPr>
            </a:lvl4pPr>
            <a:lvl5pPr>
              <a:defRPr sz="3000" b="0" i="0">
                <a:latin typeface="Helvetica Light" panose="020B0403020202020204" pitchFamily="34" charset="0"/>
              </a:defRPr>
            </a:lvl5pPr>
          </a:lstStyle>
          <a:p>
            <a:pPr lvl="0"/>
            <a:r>
              <a:rPr lang="de-DE" dirty="0" err="1"/>
              <a:t>Lorem</a:t>
            </a:r>
            <a:r>
              <a:rPr lang="de-DE" dirty="0"/>
              <a:t> </a:t>
            </a:r>
            <a:r>
              <a:rPr lang="de-DE" dirty="0" err="1"/>
              <a:t>ipsum</a:t>
            </a:r>
            <a:r>
              <a:rPr lang="de-DE" dirty="0"/>
              <a:t> </a:t>
            </a:r>
            <a:r>
              <a:rPr lang="de-DE" dirty="0" err="1"/>
              <a:t>dolor</a:t>
            </a:r>
            <a:r>
              <a:rPr lang="de-DE" dirty="0"/>
              <a:t> </a:t>
            </a:r>
            <a:r>
              <a:rPr lang="de-DE" dirty="0" err="1"/>
              <a:t>sit</a:t>
            </a:r>
            <a:r>
              <a:rPr lang="de-DE" dirty="0"/>
              <a:t> </a:t>
            </a:r>
            <a:r>
              <a:rPr lang="de-DE" dirty="0" err="1"/>
              <a:t>amet</a:t>
            </a:r>
            <a:r>
              <a:rPr lang="de-DE" dirty="0"/>
              <a:t>, </a:t>
            </a:r>
            <a:r>
              <a:rPr lang="de-DE" dirty="0" err="1"/>
              <a:t>consectetuer</a:t>
            </a:r>
            <a:r>
              <a:rPr lang="de-DE" dirty="0"/>
              <a:t> </a:t>
            </a:r>
            <a:r>
              <a:rPr lang="de-DE" dirty="0" err="1"/>
              <a:t>adipiscing</a:t>
            </a:r>
            <a:r>
              <a:rPr lang="de-DE" dirty="0"/>
              <a:t> </a:t>
            </a:r>
            <a:r>
              <a:rPr lang="de-DE" dirty="0" err="1"/>
              <a:t>elit</a:t>
            </a:r>
            <a:r>
              <a:rPr lang="de-DE" dirty="0"/>
              <a:t>. </a:t>
            </a:r>
          </a:p>
          <a:p>
            <a:pPr marL="685800" lvl="1" indent="-3429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</a:pPr>
            <a:r>
              <a:rPr lang="de-DE" dirty="0" err="1"/>
              <a:t>Aenean</a:t>
            </a:r>
            <a:r>
              <a:rPr lang="de-DE" dirty="0"/>
              <a:t> commodo </a:t>
            </a:r>
            <a:r>
              <a:rPr lang="de-DE" dirty="0" err="1"/>
              <a:t>ligula</a:t>
            </a:r>
            <a:r>
              <a:rPr lang="de-DE" dirty="0"/>
              <a:t> </a:t>
            </a:r>
            <a:r>
              <a:rPr lang="de-DE" dirty="0" err="1"/>
              <a:t>eget</a:t>
            </a:r>
            <a:r>
              <a:rPr lang="de-DE" dirty="0"/>
              <a:t> </a:t>
            </a:r>
            <a:r>
              <a:rPr lang="de-DE" dirty="0" err="1"/>
              <a:t>dolor</a:t>
            </a:r>
            <a:r>
              <a:rPr lang="de-DE" dirty="0"/>
              <a:t>. </a:t>
            </a:r>
            <a:r>
              <a:rPr lang="de-DE" dirty="0" err="1"/>
              <a:t>Aenean</a:t>
            </a:r>
            <a:r>
              <a:rPr lang="de-DE" dirty="0"/>
              <a:t> </a:t>
            </a:r>
            <a:r>
              <a:rPr lang="de-DE" dirty="0" err="1"/>
              <a:t>massa</a:t>
            </a:r>
            <a:r>
              <a:rPr lang="de-DE" dirty="0"/>
              <a:t>. Cum </a:t>
            </a:r>
            <a:r>
              <a:rPr lang="de-DE" dirty="0" err="1"/>
              <a:t>sociis</a:t>
            </a:r>
            <a:r>
              <a:rPr lang="de-DE" dirty="0"/>
              <a:t> </a:t>
            </a:r>
            <a:r>
              <a:rPr lang="de-DE" dirty="0" err="1"/>
              <a:t>natoque</a:t>
            </a:r>
            <a:r>
              <a:rPr lang="de-DE" dirty="0"/>
              <a:t> </a:t>
            </a:r>
            <a:r>
              <a:rPr lang="de-DE" dirty="0" err="1"/>
              <a:t>penatibus</a:t>
            </a:r>
            <a:r>
              <a:rPr lang="de-DE" dirty="0"/>
              <a:t> et </a:t>
            </a:r>
            <a:r>
              <a:rPr lang="de-DE" dirty="0" err="1"/>
              <a:t>magnis</a:t>
            </a:r>
            <a:r>
              <a:rPr lang="de-DE" dirty="0"/>
              <a:t> </a:t>
            </a:r>
            <a:r>
              <a:rPr lang="de-DE" dirty="0" err="1"/>
              <a:t>dis</a:t>
            </a:r>
            <a:r>
              <a:rPr lang="de-DE" dirty="0"/>
              <a:t>.</a:t>
            </a:r>
          </a:p>
          <a:p>
            <a:pPr marL="1143000" lvl="2" indent="-3429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</a:pPr>
            <a:r>
              <a:rPr lang="de-DE" dirty="0" err="1"/>
              <a:t>Parturient</a:t>
            </a:r>
            <a:r>
              <a:rPr lang="de-DE" dirty="0"/>
              <a:t> </a:t>
            </a:r>
            <a:r>
              <a:rPr lang="de-DE" dirty="0" err="1"/>
              <a:t>montes</a:t>
            </a:r>
            <a:r>
              <a:rPr lang="de-DE" dirty="0"/>
              <a:t>, </a:t>
            </a:r>
            <a:r>
              <a:rPr lang="de-DE" dirty="0" err="1"/>
              <a:t>nascetur</a:t>
            </a:r>
            <a:r>
              <a:rPr lang="de-DE" dirty="0"/>
              <a:t> </a:t>
            </a:r>
            <a:r>
              <a:rPr lang="de-DE" dirty="0" err="1"/>
              <a:t>ridiculus</a:t>
            </a:r>
            <a:r>
              <a:rPr lang="de-DE" dirty="0"/>
              <a:t> </a:t>
            </a:r>
            <a:r>
              <a:rPr lang="de-DE" dirty="0" err="1"/>
              <a:t>mus</a:t>
            </a:r>
            <a:r>
              <a:rPr lang="de-DE" dirty="0"/>
              <a:t>. </a:t>
            </a:r>
            <a:r>
              <a:rPr lang="de-DE" dirty="0" err="1"/>
              <a:t>Donec</a:t>
            </a:r>
            <a:r>
              <a:rPr lang="de-DE" dirty="0"/>
              <a:t> </a:t>
            </a:r>
            <a:r>
              <a:rPr lang="de-DE" dirty="0" err="1"/>
              <a:t>quam</a:t>
            </a:r>
            <a:r>
              <a:rPr lang="de-DE" dirty="0"/>
              <a:t> </a:t>
            </a:r>
            <a:r>
              <a:rPr lang="de-DE" dirty="0" err="1"/>
              <a:t>felis</a:t>
            </a:r>
            <a:r>
              <a:rPr lang="de-DE" dirty="0"/>
              <a:t>, </a:t>
            </a:r>
            <a:r>
              <a:rPr lang="de-DE" dirty="0" err="1"/>
              <a:t>ultricies</a:t>
            </a:r>
            <a:r>
              <a:rPr lang="de-DE" dirty="0"/>
              <a:t> </a:t>
            </a:r>
            <a:r>
              <a:rPr lang="de-DE" dirty="0" err="1"/>
              <a:t>nec</a:t>
            </a:r>
            <a:r>
              <a:rPr lang="de-DE" dirty="0"/>
              <a:t>, </a:t>
            </a:r>
            <a:r>
              <a:rPr lang="de-DE" dirty="0" err="1"/>
              <a:t>pellentesque</a:t>
            </a:r>
            <a:r>
              <a:rPr lang="de-DE" dirty="0"/>
              <a:t> </a:t>
            </a:r>
            <a:r>
              <a:rPr lang="de-DE" dirty="0" err="1"/>
              <a:t>eu</a:t>
            </a:r>
            <a:r>
              <a:rPr lang="de-DE" dirty="0"/>
              <a:t>. </a:t>
            </a:r>
          </a:p>
          <a:p>
            <a:pPr lvl="0"/>
            <a:r>
              <a:rPr lang="de-DE" dirty="0" err="1"/>
              <a:t>Pretium</a:t>
            </a:r>
            <a:r>
              <a:rPr lang="de-DE" dirty="0"/>
              <a:t> </a:t>
            </a:r>
            <a:r>
              <a:rPr lang="de-DE" dirty="0" err="1"/>
              <a:t>quis</a:t>
            </a:r>
            <a:r>
              <a:rPr lang="de-DE" dirty="0"/>
              <a:t>, </a:t>
            </a:r>
            <a:r>
              <a:rPr lang="de-DE" dirty="0" err="1"/>
              <a:t>sem</a:t>
            </a:r>
            <a:r>
              <a:rPr lang="de-DE" dirty="0"/>
              <a:t>. </a:t>
            </a:r>
            <a:r>
              <a:rPr lang="de-DE" dirty="0" err="1"/>
              <a:t>Nulla</a:t>
            </a:r>
            <a:r>
              <a:rPr lang="de-DE" dirty="0"/>
              <a:t> </a:t>
            </a:r>
            <a:r>
              <a:rPr lang="de-DE" dirty="0" err="1"/>
              <a:t>consequat</a:t>
            </a:r>
            <a:r>
              <a:rPr lang="de-DE" dirty="0"/>
              <a:t> </a:t>
            </a:r>
            <a:r>
              <a:rPr lang="de-DE" dirty="0" err="1"/>
              <a:t>massa</a:t>
            </a:r>
            <a:r>
              <a:rPr lang="de-DE" dirty="0"/>
              <a:t> </a:t>
            </a:r>
            <a:r>
              <a:rPr lang="de-DE" dirty="0" err="1"/>
              <a:t>quis</a:t>
            </a:r>
            <a:r>
              <a:rPr lang="de-DE" dirty="0"/>
              <a:t> </a:t>
            </a:r>
            <a:r>
              <a:rPr lang="de-DE" dirty="0" err="1"/>
              <a:t>enim</a:t>
            </a:r>
            <a:r>
              <a:rPr lang="de-DE" dirty="0"/>
              <a:t>. </a:t>
            </a:r>
          </a:p>
          <a:p>
            <a:pPr lvl="0"/>
            <a:r>
              <a:rPr lang="de-DE" dirty="0"/>
              <a:t>Donec pede justo, fringilla vel, aliquet nec, vulputate eget, arcu. </a:t>
            </a:r>
          </a:p>
        </p:txBody>
      </p:sp>
    </p:spTree>
    <p:extLst>
      <p:ext uri="{BB962C8B-B14F-4D97-AF65-F5344CB8AC3E}">
        <p14:creationId xmlns:p14="http://schemas.microsoft.com/office/powerpoint/2010/main" val="3260260144"/>
      </p:ext>
    </p:extLst>
  </p:cSld>
  <p:clrMapOvr>
    <a:masterClrMapping/>
  </p:clrMapOvr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4_Two Paragraphs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Grafik 6">
            <a:extLst>
              <a:ext uri="{FF2B5EF4-FFF2-40B4-BE49-F238E27FC236}">
                <a16:creationId xmlns:a16="http://schemas.microsoft.com/office/drawing/2014/main" id="{04F7BC53-8D78-A943-81F6-02EDFBFBBDCE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3" name="Textplatzhalter 12">
            <a:extLst>
              <a:ext uri="{FF2B5EF4-FFF2-40B4-BE49-F238E27FC236}">
                <a16:creationId xmlns:a16="http://schemas.microsoft.com/office/drawing/2014/main" id="{E87E73B4-647A-8747-A684-7F670BDE6FFA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623888" y="620713"/>
            <a:ext cx="10333037" cy="426021"/>
          </a:xfrm>
          <a:prstGeom prst="rect">
            <a:avLst/>
          </a:prstGeom>
        </p:spPr>
        <p:txBody>
          <a:bodyPr anchor="t"/>
          <a:lstStyle>
            <a:lvl1pPr>
              <a:defRPr sz="2000" b="1" i="0" baseline="0">
                <a:solidFill>
                  <a:schemeClr val="tx1"/>
                </a:solidFill>
                <a:latin typeface="+mj-lt"/>
              </a:defRPr>
            </a:lvl1pPr>
          </a:lstStyle>
          <a:p>
            <a:pPr lvl="0"/>
            <a:r>
              <a:rPr lang="de-DE" dirty="0"/>
              <a:t>Title Headline</a:t>
            </a:r>
          </a:p>
        </p:txBody>
      </p:sp>
      <p:sp>
        <p:nvSpPr>
          <p:cNvPr id="15" name="Textplatzhalter 13">
            <a:extLst>
              <a:ext uri="{FF2B5EF4-FFF2-40B4-BE49-F238E27FC236}">
                <a16:creationId xmlns:a16="http://schemas.microsoft.com/office/drawing/2014/main" id="{36EE522A-4FD0-6E4F-A1CE-BCB331368108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618076" y="1231901"/>
            <a:ext cx="10333037" cy="1836737"/>
          </a:xfrm>
          <a:prstGeom prst="rect">
            <a:avLst/>
          </a:prstGeom>
        </p:spPr>
        <p:txBody>
          <a:bodyPr anchor="t"/>
          <a:lstStyle>
            <a:lvl1pPr marL="342900" indent="-342900">
              <a:buFont typeface="Arial" panose="020B0604020202020204" pitchFamily="34" charset="0"/>
              <a:buChar char="•"/>
              <a:defRPr sz="2000" b="0" i="0" baseline="0">
                <a:latin typeface="+mn-lt"/>
              </a:defRPr>
            </a:lvl1pPr>
            <a:lvl2pPr>
              <a:defRPr lang="de-DE" sz="2000" b="0" i="0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>
              <a:defRPr lang="de-DE" sz="2000" b="0" i="0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>
              <a:defRPr sz="3000" b="0" i="0">
                <a:latin typeface="Helvetica Light" panose="020B0403020202020204" pitchFamily="34" charset="0"/>
              </a:defRPr>
            </a:lvl4pPr>
            <a:lvl5pPr>
              <a:defRPr sz="3000" b="0" i="0">
                <a:latin typeface="Helvetica Light" panose="020B0403020202020204" pitchFamily="34" charset="0"/>
              </a:defRPr>
            </a:lvl5pPr>
          </a:lstStyle>
          <a:p>
            <a:pPr lvl="0"/>
            <a:r>
              <a:rPr lang="de-DE" dirty="0" err="1"/>
              <a:t>Lorem</a:t>
            </a:r>
            <a:r>
              <a:rPr lang="de-DE" dirty="0"/>
              <a:t> </a:t>
            </a:r>
            <a:r>
              <a:rPr lang="de-DE" dirty="0" err="1"/>
              <a:t>ipsum</a:t>
            </a:r>
            <a:r>
              <a:rPr lang="de-DE" dirty="0"/>
              <a:t> </a:t>
            </a:r>
            <a:r>
              <a:rPr lang="de-DE" dirty="0" err="1"/>
              <a:t>dolor</a:t>
            </a:r>
            <a:r>
              <a:rPr lang="de-DE" dirty="0"/>
              <a:t> </a:t>
            </a:r>
            <a:r>
              <a:rPr lang="de-DE" dirty="0" err="1"/>
              <a:t>sit</a:t>
            </a:r>
            <a:r>
              <a:rPr lang="de-DE" dirty="0"/>
              <a:t> </a:t>
            </a:r>
            <a:r>
              <a:rPr lang="de-DE" dirty="0" err="1"/>
              <a:t>amet</a:t>
            </a:r>
            <a:r>
              <a:rPr lang="de-DE" dirty="0"/>
              <a:t>, </a:t>
            </a:r>
            <a:r>
              <a:rPr lang="de-DE" dirty="0" err="1"/>
              <a:t>consectetuer</a:t>
            </a:r>
            <a:r>
              <a:rPr lang="de-DE" dirty="0"/>
              <a:t> </a:t>
            </a:r>
            <a:r>
              <a:rPr lang="de-DE" dirty="0" err="1"/>
              <a:t>adipiscing</a:t>
            </a:r>
            <a:r>
              <a:rPr lang="de-DE" dirty="0"/>
              <a:t> </a:t>
            </a:r>
            <a:r>
              <a:rPr lang="de-DE" dirty="0" err="1"/>
              <a:t>elit</a:t>
            </a:r>
            <a:r>
              <a:rPr lang="de-DE" dirty="0"/>
              <a:t>. </a:t>
            </a:r>
          </a:p>
          <a:p>
            <a:pPr lvl="1"/>
            <a:r>
              <a:rPr lang="de-DE" dirty="0" err="1"/>
              <a:t>Aenean</a:t>
            </a:r>
            <a:r>
              <a:rPr lang="de-DE" dirty="0"/>
              <a:t> commodo </a:t>
            </a:r>
            <a:r>
              <a:rPr lang="de-DE" dirty="0" err="1"/>
              <a:t>ligula</a:t>
            </a:r>
            <a:r>
              <a:rPr lang="de-DE" dirty="0"/>
              <a:t> </a:t>
            </a:r>
            <a:r>
              <a:rPr lang="de-DE" dirty="0" err="1"/>
              <a:t>eget</a:t>
            </a:r>
            <a:r>
              <a:rPr lang="de-DE" dirty="0"/>
              <a:t> </a:t>
            </a:r>
            <a:r>
              <a:rPr lang="de-DE" dirty="0" err="1"/>
              <a:t>dolor</a:t>
            </a:r>
            <a:r>
              <a:rPr lang="de-DE" dirty="0"/>
              <a:t>. </a:t>
            </a:r>
            <a:r>
              <a:rPr lang="de-DE" dirty="0" err="1"/>
              <a:t>Aenean</a:t>
            </a:r>
            <a:r>
              <a:rPr lang="de-DE" dirty="0"/>
              <a:t> </a:t>
            </a:r>
            <a:r>
              <a:rPr lang="de-DE" dirty="0" err="1"/>
              <a:t>massa</a:t>
            </a:r>
            <a:r>
              <a:rPr lang="de-DE" dirty="0"/>
              <a:t>. Cum </a:t>
            </a:r>
            <a:r>
              <a:rPr lang="de-DE" dirty="0" err="1"/>
              <a:t>sociis</a:t>
            </a:r>
            <a:r>
              <a:rPr lang="de-DE" dirty="0"/>
              <a:t> </a:t>
            </a:r>
            <a:r>
              <a:rPr lang="de-DE" dirty="0" err="1"/>
              <a:t>natoque</a:t>
            </a:r>
            <a:r>
              <a:rPr lang="de-DE" dirty="0"/>
              <a:t> </a:t>
            </a:r>
            <a:r>
              <a:rPr lang="de-DE" dirty="0" err="1"/>
              <a:t>penatibus</a:t>
            </a:r>
            <a:r>
              <a:rPr lang="de-DE" dirty="0"/>
              <a:t> et </a:t>
            </a:r>
            <a:r>
              <a:rPr lang="de-DE" dirty="0" err="1"/>
              <a:t>magnis</a:t>
            </a:r>
            <a:r>
              <a:rPr lang="de-DE" dirty="0"/>
              <a:t> </a:t>
            </a:r>
            <a:r>
              <a:rPr lang="de-DE" dirty="0" err="1"/>
              <a:t>dis</a:t>
            </a:r>
            <a:r>
              <a:rPr lang="de-DE" dirty="0"/>
              <a:t>.</a:t>
            </a:r>
          </a:p>
          <a:p>
            <a:pPr marL="1143000" lvl="2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pPr>
            <a:r>
              <a:rPr lang="de-DE" dirty="0" err="1"/>
              <a:t>Parturient</a:t>
            </a:r>
            <a:r>
              <a:rPr lang="de-DE" dirty="0"/>
              <a:t> </a:t>
            </a:r>
            <a:r>
              <a:rPr lang="de-DE" dirty="0" err="1"/>
              <a:t>montes</a:t>
            </a:r>
            <a:r>
              <a:rPr lang="de-DE" dirty="0"/>
              <a:t>, </a:t>
            </a:r>
            <a:r>
              <a:rPr lang="de-DE" dirty="0" err="1"/>
              <a:t>nascetur</a:t>
            </a:r>
            <a:r>
              <a:rPr lang="de-DE" dirty="0"/>
              <a:t> </a:t>
            </a:r>
            <a:r>
              <a:rPr lang="de-DE" dirty="0" err="1"/>
              <a:t>ridiculus</a:t>
            </a:r>
            <a:r>
              <a:rPr lang="de-DE" dirty="0"/>
              <a:t> </a:t>
            </a:r>
            <a:r>
              <a:rPr lang="de-DE" dirty="0" err="1"/>
              <a:t>mus</a:t>
            </a:r>
            <a:r>
              <a:rPr lang="de-DE" dirty="0"/>
              <a:t>. </a:t>
            </a:r>
            <a:r>
              <a:rPr lang="de-DE" dirty="0" err="1"/>
              <a:t>Donec</a:t>
            </a:r>
            <a:r>
              <a:rPr lang="de-DE" dirty="0"/>
              <a:t> </a:t>
            </a:r>
            <a:r>
              <a:rPr lang="de-DE" dirty="0" err="1"/>
              <a:t>quam</a:t>
            </a:r>
            <a:r>
              <a:rPr lang="de-DE" dirty="0"/>
              <a:t> </a:t>
            </a:r>
            <a:r>
              <a:rPr lang="de-DE" dirty="0" err="1"/>
              <a:t>felis</a:t>
            </a:r>
            <a:r>
              <a:rPr lang="de-DE" dirty="0"/>
              <a:t>, </a:t>
            </a:r>
            <a:r>
              <a:rPr lang="de-DE" dirty="0" err="1"/>
              <a:t>ultricies</a:t>
            </a:r>
            <a:r>
              <a:rPr lang="de-DE" dirty="0"/>
              <a:t> </a:t>
            </a:r>
            <a:r>
              <a:rPr lang="de-DE" dirty="0" err="1"/>
              <a:t>nec</a:t>
            </a:r>
            <a:r>
              <a:rPr lang="de-DE" dirty="0"/>
              <a:t>, </a:t>
            </a:r>
            <a:r>
              <a:rPr lang="de-DE" dirty="0" err="1"/>
              <a:t>pellentesque</a:t>
            </a:r>
            <a:r>
              <a:rPr lang="de-DE" dirty="0"/>
              <a:t> </a:t>
            </a:r>
            <a:r>
              <a:rPr lang="de-DE" dirty="0" err="1"/>
              <a:t>eu</a:t>
            </a:r>
            <a:r>
              <a:rPr lang="de-DE" dirty="0"/>
              <a:t>. </a:t>
            </a:r>
          </a:p>
          <a:p>
            <a:pPr lvl="0"/>
            <a:endParaRPr lang="de-DE" dirty="0"/>
          </a:p>
        </p:txBody>
      </p:sp>
      <p:sp>
        <p:nvSpPr>
          <p:cNvPr id="11" name="Textplatzhalter 12">
            <a:extLst>
              <a:ext uri="{FF2B5EF4-FFF2-40B4-BE49-F238E27FC236}">
                <a16:creationId xmlns:a16="http://schemas.microsoft.com/office/drawing/2014/main" id="{A863F607-A35E-6B49-9D19-3DAFF86513D9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623888" y="3432493"/>
            <a:ext cx="10333037" cy="426021"/>
          </a:xfrm>
          <a:prstGeom prst="rect">
            <a:avLst/>
          </a:prstGeom>
        </p:spPr>
        <p:txBody>
          <a:bodyPr anchor="t"/>
          <a:lstStyle>
            <a:lvl1pPr>
              <a:defRPr sz="2000" b="1" i="0" baseline="0">
                <a:solidFill>
                  <a:schemeClr val="tx1"/>
                </a:solidFill>
                <a:latin typeface="+mj-lt"/>
              </a:defRPr>
            </a:lvl1pPr>
          </a:lstStyle>
          <a:p>
            <a:pPr lvl="0"/>
            <a:r>
              <a:rPr lang="de-DE" dirty="0"/>
              <a:t>Title Headline</a:t>
            </a:r>
          </a:p>
        </p:txBody>
      </p:sp>
      <p:sp>
        <p:nvSpPr>
          <p:cNvPr id="12" name="Textplatzhalter 13">
            <a:extLst>
              <a:ext uri="{FF2B5EF4-FFF2-40B4-BE49-F238E27FC236}">
                <a16:creationId xmlns:a16="http://schemas.microsoft.com/office/drawing/2014/main" id="{FAA54FED-9797-FA42-B5EB-590AF34D6C11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618076" y="4043681"/>
            <a:ext cx="10333037" cy="1836737"/>
          </a:xfrm>
          <a:prstGeom prst="rect">
            <a:avLst/>
          </a:prstGeom>
        </p:spPr>
        <p:txBody>
          <a:bodyPr anchor="t"/>
          <a:lstStyle>
            <a:lvl1pPr marL="342900" indent="-342900">
              <a:buFont typeface="Arial" panose="020B0604020202020204" pitchFamily="34" charset="0"/>
              <a:buChar char="•"/>
              <a:defRPr sz="2000" b="0" i="0" baseline="0">
                <a:latin typeface="+mn-lt"/>
              </a:defRPr>
            </a:lvl1pPr>
            <a:lvl2pPr>
              <a:defRPr sz="2000" b="0" i="0">
                <a:latin typeface="+mn-lt"/>
              </a:defRPr>
            </a:lvl2pPr>
            <a:lvl3pPr>
              <a:defRPr sz="2000" b="0" i="0">
                <a:latin typeface="+mn-lt"/>
              </a:defRPr>
            </a:lvl3pPr>
            <a:lvl4pPr>
              <a:defRPr sz="3000" b="0" i="0">
                <a:latin typeface="Helvetica Light" panose="020B0403020202020204" pitchFamily="34" charset="0"/>
              </a:defRPr>
            </a:lvl4pPr>
            <a:lvl5pPr>
              <a:defRPr sz="3000" b="0" i="0">
                <a:latin typeface="Helvetica Light" panose="020B0403020202020204" pitchFamily="34" charset="0"/>
              </a:defRPr>
            </a:lvl5pPr>
          </a:lstStyle>
          <a:p>
            <a:pPr lvl="0"/>
            <a:r>
              <a:rPr lang="de-DE" dirty="0" err="1"/>
              <a:t>Lorem</a:t>
            </a:r>
            <a:r>
              <a:rPr lang="de-DE" dirty="0"/>
              <a:t> </a:t>
            </a:r>
            <a:r>
              <a:rPr lang="de-DE" dirty="0" err="1"/>
              <a:t>ipsum</a:t>
            </a:r>
            <a:r>
              <a:rPr lang="de-DE" dirty="0"/>
              <a:t> </a:t>
            </a:r>
            <a:r>
              <a:rPr lang="de-DE" dirty="0" err="1"/>
              <a:t>dolor</a:t>
            </a:r>
            <a:r>
              <a:rPr lang="de-DE" dirty="0"/>
              <a:t> </a:t>
            </a:r>
            <a:r>
              <a:rPr lang="de-DE" dirty="0" err="1"/>
              <a:t>sit</a:t>
            </a:r>
            <a:r>
              <a:rPr lang="de-DE" dirty="0"/>
              <a:t> </a:t>
            </a:r>
            <a:r>
              <a:rPr lang="de-DE" dirty="0" err="1"/>
              <a:t>amet</a:t>
            </a:r>
            <a:r>
              <a:rPr lang="de-DE" dirty="0"/>
              <a:t>, </a:t>
            </a:r>
            <a:r>
              <a:rPr lang="de-DE" dirty="0" err="1"/>
              <a:t>consectetuer</a:t>
            </a:r>
            <a:r>
              <a:rPr lang="de-DE" dirty="0"/>
              <a:t> </a:t>
            </a:r>
            <a:r>
              <a:rPr lang="de-DE" dirty="0" err="1"/>
              <a:t>adipiscing</a:t>
            </a:r>
            <a:r>
              <a:rPr lang="de-DE" dirty="0"/>
              <a:t> </a:t>
            </a:r>
            <a:r>
              <a:rPr lang="de-DE" dirty="0" err="1"/>
              <a:t>elit</a:t>
            </a:r>
            <a:r>
              <a:rPr lang="de-DE" dirty="0"/>
              <a:t>. </a:t>
            </a:r>
          </a:p>
          <a:p>
            <a:pPr lvl="1"/>
            <a:r>
              <a:rPr lang="de-DE" dirty="0"/>
              <a:t>Aenean commodo ligula eget dolor. Aenean massa. Cum sociis natoque penatibus et magnis dis.</a:t>
            </a:r>
          </a:p>
          <a:p>
            <a:pPr lvl="2"/>
            <a:r>
              <a:rPr lang="de-DE" dirty="0"/>
              <a:t>Parturient montes, nascetur ridiculus mus. Donec quam felis, ultricies nec, pellentesque eu. </a:t>
            </a:r>
          </a:p>
          <a:p>
            <a:pPr lvl="0"/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626346089"/>
      </p:ext>
    </p:extLst>
  </p:cSld>
  <p:clrMapOvr>
    <a:masterClrMapping/>
  </p:clrMapOvr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5_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Grafik 4">
            <a:extLst>
              <a:ext uri="{FF2B5EF4-FFF2-40B4-BE49-F238E27FC236}">
                <a16:creationId xmlns:a16="http://schemas.microsoft.com/office/drawing/2014/main" id="{BE83FACF-FA4A-4644-B827-0B4299FFB75C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9" name="Textplatzhalter 12">
            <a:extLst>
              <a:ext uri="{FF2B5EF4-FFF2-40B4-BE49-F238E27FC236}">
                <a16:creationId xmlns:a16="http://schemas.microsoft.com/office/drawing/2014/main" id="{E1F52485-D002-FF45-B130-14536BEC8749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623888" y="620713"/>
            <a:ext cx="10333039" cy="1223961"/>
          </a:xfrm>
          <a:prstGeom prst="rect">
            <a:avLst/>
          </a:prstGeom>
        </p:spPr>
        <p:txBody>
          <a:bodyPr anchor="t"/>
          <a:lstStyle>
            <a:lvl1pPr>
              <a:defRPr sz="4000" b="1" i="0" baseline="0">
                <a:solidFill>
                  <a:schemeClr val="tx1"/>
                </a:solidFill>
                <a:latin typeface="+mj-lt"/>
              </a:defRPr>
            </a:lvl1pPr>
          </a:lstStyle>
          <a:p>
            <a:pPr lvl="0"/>
            <a:r>
              <a:rPr lang="de-DE" dirty="0"/>
              <a:t>Title Headline</a:t>
            </a:r>
          </a:p>
        </p:txBody>
      </p:sp>
      <p:sp>
        <p:nvSpPr>
          <p:cNvPr id="10" name="Textplatzhalter 13">
            <a:extLst>
              <a:ext uri="{FF2B5EF4-FFF2-40B4-BE49-F238E27FC236}">
                <a16:creationId xmlns:a16="http://schemas.microsoft.com/office/drawing/2014/main" id="{03CA259D-7A04-E043-8BA7-F62E8F813844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623888" y="2176271"/>
            <a:ext cx="10333038" cy="4061016"/>
          </a:xfrm>
          <a:prstGeom prst="rect">
            <a:avLst/>
          </a:prstGeom>
        </p:spPr>
        <p:txBody>
          <a:bodyPr anchor="t"/>
          <a:lstStyle>
            <a:lvl1pPr marL="342900" indent="-342900">
              <a:buFont typeface="Arial" panose="020B0604020202020204" pitchFamily="34" charset="0"/>
              <a:buChar char="•"/>
              <a:defRPr sz="2000" b="0" i="0" baseline="0">
                <a:latin typeface="+mn-lt"/>
              </a:defRPr>
            </a:lvl1pPr>
            <a:lvl2pPr>
              <a:defRPr lang="de-DE" sz="2000" b="0" i="0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>
              <a:defRPr lang="de-DE" sz="2000" b="0" i="0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>
              <a:defRPr sz="3000" b="0" i="0">
                <a:latin typeface="Helvetica Light" panose="020B0403020202020204" pitchFamily="34" charset="0"/>
              </a:defRPr>
            </a:lvl4pPr>
            <a:lvl5pPr>
              <a:defRPr sz="3000" b="0" i="0">
                <a:latin typeface="Helvetica Light" panose="020B0403020202020204" pitchFamily="34" charset="0"/>
              </a:defRPr>
            </a:lvl5pPr>
          </a:lstStyle>
          <a:p>
            <a:pPr lvl="0"/>
            <a:r>
              <a:rPr lang="de-DE" dirty="0" err="1"/>
              <a:t>Lorem</a:t>
            </a:r>
            <a:r>
              <a:rPr lang="de-DE" dirty="0"/>
              <a:t> </a:t>
            </a:r>
            <a:r>
              <a:rPr lang="de-DE" dirty="0" err="1"/>
              <a:t>ipsum</a:t>
            </a:r>
            <a:r>
              <a:rPr lang="de-DE" dirty="0"/>
              <a:t> </a:t>
            </a:r>
            <a:r>
              <a:rPr lang="de-DE" dirty="0" err="1"/>
              <a:t>dolor</a:t>
            </a:r>
            <a:r>
              <a:rPr lang="de-DE" dirty="0"/>
              <a:t> </a:t>
            </a:r>
            <a:r>
              <a:rPr lang="de-DE" dirty="0" err="1"/>
              <a:t>sit</a:t>
            </a:r>
            <a:r>
              <a:rPr lang="de-DE" dirty="0"/>
              <a:t> </a:t>
            </a:r>
            <a:r>
              <a:rPr lang="de-DE" dirty="0" err="1"/>
              <a:t>amet</a:t>
            </a:r>
            <a:r>
              <a:rPr lang="de-DE" dirty="0"/>
              <a:t>, </a:t>
            </a:r>
            <a:r>
              <a:rPr lang="de-DE" dirty="0" err="1"/>
              <a:t>consectetuer</a:t>
            </a:r>
            <a:r>
              <a:rPr lang="de-DE" dirty="0"/>
              <a:t> </a:t>
            </a:r>
            <a:r>
              <a:rPr lang="de-DE" dirty="0" err="1"/>
              <a:t>adipiscing</a:t>
            </a:r>
            <a:r>
              <a:rPr lang="de-DE" dirty="0"/>
              <a:t> </a:t>
            </a:r>
            <a:r>
              <a:rPr lang="de-DE" dirty="0" err="1"/>
              <a:t>elit</a:t>
            </a:r>
            <a:r>
              <a:rPr lang="de-DE" dirty="0"/>
              <a:t>. </a:t>
            </a:r>
          </a:p>
          <a:p>
            <a:pPr lvl="1"/>
            <a:r>
              <a:rPr lang="de-DE" dirty="0" err="1"/>
              <a:t>Aenean</a:t>
            </a:r>
            <a:r>
              <a:rPr lang="de-DE" dirty="0"/>
              <a:t> commodo </a:t>
            </a:r>
            <a:r>
              <a:rPr lang="de-DE" dirty="0" err="1"/>
              <a:t>ligula</a:t>
            </a:r>
            <a:r>
              <a:rPr lang="de-DE" dirty="0"/>
              <a:t> </a:t>
            </a:r>
            <a:r>
              <a:rPr lang="de-DE" dirty="0" err="1"/>
              <a:t>eget</a:t>
            </a:r>
            <a:r>
              <a:rPr lang="de-DE" dirty="0"/>
              <a:t> </a:t>
            </a:r>
            <a:r>
              <a:rPr lang="de-DE" dirty="0" err="1"/>
              <a:t>dolor</a:t>
            </a:r>
            <a:r>
              <a:rPr lang="de-DE" dirty="0"/>
              <a:t>. </a:t>
            </a:r>
            <a:r>
              <a:rPr lang="de-DE" dirty="0" err="1"/>
              <a:t>Aenean</a:t>
            </a:r>
            <a:r>
              <a:rPr lang="de-DE" dirty="0"/>
              <a:t> </a:t>
            </a:r>
            <a:r>
              <a:rPr lang="de-DE" dirty="0" err="1"/>
              <a:t>massa</a:t>
            </a:r>
            <a:r>
              <a:rPr lang="de-DE" dirty="0"/>
              <a:t>. Cum </a:t>
            </a:r>
            <a:r>
              <a:rPr lang="de-DE" dirty="0" err="1"/>
              <a:t>sociis</a:t>
            </a:r>
            <a:r>
              <a:rPr lang="de-DE" dirty="0"/>
              <a:t> </a:t>
            </a:r>
            <a:r>
              <a:rPr lang="de-DE" dirty="0" err="1"/>
              <a:t>natoque</a:t>
            </a:r>
            <a:r>
              <a:rPr lang="de-DE" dirty="0"/>
              <a:t> </a:t>
            </a:r>
            <a:r>
              <a:rPr lang="de-DE" dirty="0" err="1"/>
              <a:t>penatibus</a:t>
            </a:r>
            <a:r>
              <a:rPr lang="de-DE" dirty="0"/>
              <a:t> et </a:t>
            </a:r>
            <a:r>
              <a:rPr lang="de-DE" dirty="0" err="1"/>
              <a:t>magnis</a:t>
            </a:r>
            <a:r>
              <a:rPr lang="de-DE" dirty="0"/>
              <a:t> </a:t>
            </a:r>
            <a:r>
              <a:rPr lang="de-DE" dirty="0" err="1"/>
              <a:t>dis</a:t>
            </a:r>
            <a:r>
              <a:rPr lang="de-DE" dirty="0"/>
              <a:t> </a:t>
            </a:r>
            <a:r>
              <a:rPr lang="de-DE" dirty="0" err="1"/>
              <a:t>parturient</a:t>
            </a:r>
            <a:r>
              <a:rPr lang="de-DE" dirty="0"/>
              <a:t> </a:t>
            </a:r>
            <a:r>
              <a:rPr lang="de-DE" dirty="0" err="1"/>
              <a:t>montes</a:t>
            </a:r>
            <a:r>
              <a:rPr lang="de-DE" dirty="0"/>
              <a:t>, </a:t>
            </a:r>
            <a:r>
              <a:rPr lang="de-DE" dirty="0" err="1"/>
              <a:t>nascetur</a:t>
            </a:r>
            <a:r>
              <a:rPr lang="de-DE" dirty="0"/>
              <a:t> </a:t>
            </a:r>
            <a:r>
              <a:rPr lang="de-DE" dirty="0" err="1"/>
              <a:t>ridiculus</a:t>
            </a:r>
            <a:r>
              <a:rPr lang="de-DE" dirty="0"/>
              <a:t> </a:t>
            </a:r>
            <a:r>
              <a:rPr lang="de-DE" dirty="0" err="1"/>
              <a:t>mus</a:t>
            </a:r>
            <a:r>
              <a:rPr lang="de-DE" dirty="0"/>
              <a:t>.</a:t>
            </a:r>
          </a:p>
          <a:p>
            <a:pPr lvl="2"/>
            <a:r>
              <a:rPr lang="de-DE" dirty="0" err="1"/>
              <a:t>Donec</a:t>
            </a:r>
            <a:r>
              <a:rPr lang="de-DE" dirty="0"/>
              <a:t> </a:t>
            </a:r>
            <a:r>
              <a:rPr lang="de-DE" dirty="0" err="1"/>
              <a:t>quam</a:t>
            </a:r>
            <a:r>
              <a:rPr lang="de-DE" dirty="0"/>
              <a:t> </a:t>
            </a:r>
            <a:r>
              <a:rPr lang="de-DE" dirty="0" err="1"/>
              <a:t>felis</a:t>
            </a:r>
            <a:r>
              <a:rPr lang="de-DE" dirty="0"/>
              <a:t>, </a:t>
            </a:r>
            <a:r>
              <a:rPr lang="de-DE" dirty="0" err="1"/>
              <a:t>ultricies</a:t>
            </a:r>
            <a:r>
              <a:rPr lang="de-DE" dirty="0"/>
              <a:t> </a:t>
            </a:r>
            <a:r>
              <a:rPr lang="de-DE" dirty="0" err="1"/>
              <a:t>nec</a:t>
            </a:r>
            <a:r>
              <a:rPr lang="de-DE" dirty="0"/>
              <a:t>, </a:t>
            </a:r>
            <a:r>
              <a:rPr lang="de-DE" dirty="0" err="1"/>
              <a:t>pellentesque</a:t>
            </a:r>
            <a:r>
              <a:rPr lang="de-DE" dirty="0"/>
              <a:t> </a:t>
            </a:r>
            <a:r>
              <a:rPr lang="de-DE" dirty="0" err="1"/>
              <a:t>eu</a:t>
            </a:r>
            <a:r>
              <a:rPr lang="de-DE" dirty="0"/>
              <a:t>, </a:t>
            </a:r>
            <a:r>
              <a:rPr lang="de-DE" dirty="0" err="1"/>
              <a:t>pretium</a:t>
            </a:r>
            <a:r>
              <a:rPr lang="de-DE" dirty="0"/>
              <a:t> </a:t>
            </a:r>
            <a:r>
              <a:rPr lang="de-DE" dirty="0" err="1"/>
              <a:t>quis</a:t>
            </a:r>
            <a:r>
              <a:rPr lang="de-DE" dirty="0"/>
              <a:t>, </a:t>
            </a:r>
            <a:r>
              <a:rPr lang="de-DE" dirty="0" err="1"/>
              <a:t>sem</a:t>
            </a:r>
            <a:r>
              <a:rPr lang="de-DE" dirty="0"/>
              <a:t>. </a:t>
            </a:r>
            <a:r>
              <a:rPr lang="de-DE" dirty="0" err="1"/>
              <a:t>Nulla</a:t>
            </a:r>
            <a:r>
              <a:rPr lang="de-DE" dirty="0"/>
              <a:t> </a:t>
            </a:r>
            <a:r>
              <a:rPr lang="de-DE" dirty="0" err="1"/>
              <a:t>consequat</a:t>
            </a:r>
            <a:r>
              <a:rPr lang="de-DE" dirty="0"/>
              <a:t> </a:t>
            </a:r>
            <a:r>
              <a:rPr lang="de-DE" dirty="0" err="1"/>
              <a:t>massa</a:t>
            </a:r>
            <a:r>
              <a:rPr lang="de-DE" dirty="0"/>
              <a:t> </a:t>
            </a:r>
            <a:r>
              <a:rPr lang="de-DE" dirty="0" err="1"/>
              <a:t>quis</a:t>
            </a:r>
            <a:r>
              <a:rPr lang="de-DE" dirty="0"/>
              <a:t> </a:t>
            </a:r>
            <a:r>
              <a:rPr lang="de-DE" dirty="0" err="1"/>
              <a:t>enim</a:t>
            </a:r>
            <a:r>
              <a:rPr lang="de-DE" dirty="0"/>
              <a:t>. </a:t>
            </a:r>
            <a:r>
              <a:rPr lang="de-DE" dirty="0" err="1"/>
              <a:t>Donec</a:t>
            </a:r>
            <a:r>
              <a:rPr lang="de-DE" dirty="0"/>
              <a:t> </a:t>
            </a:r>
            <a:r>
              <a:rPr lang="de-DE" dirty="0" err="1"/>
              <a:t>pede</a:t>
            </a:r>
            <a:r>
              <a:rPr lang="de-DE" dirty="0"/>
              <a:t> </a:t>
            </a:r>
            <a:r>
              <a:rPr lang="de-DE" dirty="0" err="1"/>
              <a:t>justo</a:t>
            </a:r>
            <a:r>
              <a:rPr lang="de-DE" dirty="0"/>
              <a:t>, </a:t>
            </a:r>
            <a:r>
              <a:rPr lang="de-DE" dirty="0" err="1"/>
              <a:t>fringilla</a:t>
            </a:r>
            <a:r>
              <a:rPr lang="de-DE" dirty="0"/>
              <a:t> </a:t>
            </a:r>
            <a:r>
              <a:rPr lang="de-DE" dirty="0" err="1"/>
              <a:t>vel</a:t>
            </a:r>
            <a:r>
              <a:rPr lang="de-DE" dirty="0"/>
              <a:t>.</a:t>
            </a:r>
          </a:p>
          <a:p>
            <a:pPr lvl="0"/>
            <a:r>
              <a:rPr lang="de-DE" dirty="0" err="1"/>
              <a:t>Aliquet</a:t>
            </a:r>
            <a:r>
              <a:rPr lang="de-DE" dirty="0"/>
              <a:t> </a:t>
            </a:r>
            <a:r>
              <a:rPr lang="de-DE" dirty="0" err="1"/>
              <a:t>nec</a:t>
            </a:r>
            <a:r>
              <a:rPr lang="de-DE" dirty="0"/>
              <a:t>, </a:t>
            </a:r>
            <a:r>
              <a:rPr lang="de-DE" dirty="0" err="1"/>
              <a:t>vulputate</a:t>
            </a:r>
            <a:r>
              <a:rPr lang="de-DE" dirty="0"/>
              <a:t> </a:t>
            </a:r>
            <a:r>
              <a:rPr lang="de-DE" dirty="0" err="1"/>
              <a:t>eget</a:t>
            </a:r>
            <a:r>
              <a:rPr lang="de-DE" dirty="0"/>
              <a:t>, </a:t>
            </a:r>
            <a:r>
              <a:rPr lang="de-DE" dirty="0" err="1"/>
              <a:t>arcu</a:t>
            </a:r>
            <a:r>
              <a:rPr lang="de-DE" dirty="0"/>
              <a:t>.</a:t>
            </a:r>
          </a:p>
          <a:p>
            <a:pPr lvl="0"/>
            <a:r>
              <a:rPr lang="de-DE" dirty="0" err="1"/>
              <a:t>Lorem</a:t>
            </a:r>
            <a:r>
              <a:rPr lang="de-DE" dirty="0"/>
              <a:t> </a:t>
            </a:r>
            <a:r>
              <a:rPr lang="de-DE" dirty="0" err="1"/>
              <a:t>ipsum</a:t>
            </a:r>
            <a:r>
              <a:rPr lang="de-DE" dirty="0"/>
              <a:t> </a:t>
            </a:r>
            <a:r>
              <a:rPr lang="de-DE" dirty="0" err="1"/>
              <a:t>dolor</a:t>
            </a:r>
            <a:r>
              <a:rPr lang="de-DE" dirty="0"/>
              <a:t> </a:t>
            </a:r>
            <a:r>
              <a:rPr lang="de-DE" dirty="0" err="1"/>
              <a:t>sit</a:t>
            </a:r>
            <a:r>
              <a:rPr lang="de-DE" dirty="0"/>
              <a:t> </a:t>
            </a:r>
            <a:r>
              <a:rPr lang="de-DE" dirty="0" err="1"/>
              <a:t>amet</a:t>
            </a:r>
            <a:r>
              <a:rPr lang="de-DE" dirty="0"/>
              <a:t>, </a:t>
            </a:r>
            <a:r>
              <a:rPr lang="de-DE" dirty="0" err="1"/>
              <a:t>consectetuer</a:t>
            </a:r>
            <a:r>
              <a:rPr lang="de-DE" dirty="0"/>
              <a:t> </a:t>
            </a:r>
            <a:r>
              <a:rPr lang="de-DE" dirty="0" err="1"/>
              <a:t>adipiscing</a:t>
            </a:r>
            <a:r>
              <a:rPr lang="de-DE" dirty="0"/>
              <a:t> </a:t>
            </a:r>
            <a:r>
              <a:rPr lang="de-DE" dirty="0" err="1"/>
              <a:t>elit</a:t>
            </a:r>
            <a:r>
              <a:rPr lang="de-DE" dirty="0"/>
              <a:t>. </a:t>
            </a:r>
          </a:p>
          <a:p>
            <a:pPr lvl="0"/>
            <a:r>
              <a:rPr lang="de-DE" dirty="0" err="1"/>
              <a:t>Aenean</a:t>
            </a:r>
            <a:r>
              <a:rPr lang="de-DE" dirty="0"/>
              <a:t> commodo </a:t>
            </a:r>
            <a:r>
              <a:rPr lang="de-DE" dirty="0" err="1"/>
              <a:t>ligula</a:t>
            </a:r>
            <a:r>
              <a:rPr lang="de-DE" dirty="0"/>
              <a:t> </a:t>
            </a:r>
            <a:r>
              <a:rPr lang="de-DE" dirty="0" err="1"/>
              <a:t>eget</a:t>
            </a:r>
            <a:r>
              <a:rPr lang="de-DE" dirty="0"/>
              <a:t> </a:t>
            </a:r>
            <a:r>
              <a:rPr lang="de-DE" dirty="0" err="1"/>
              <a:t>dolor</a:t>
            </a:r>
            <a:r>
              <a:rPr lang="de-DE" dirty="0"/>
              <a:t>. </a:t>
            </a:r>
            <a:r>
              <a:rPr lang="de-DE" dirty="0" err="1"/>
              <a:t>Aenean</a:t>
            </a:r>
            <a:r>
              <a:rPr lang="de-DE" dirty="0"/>
              <a:t> </a:t>
            </a:r>
            <a:r>
              <a:rPr lang="de-DE" dirty="0" err="1"/>
              <a:t>massa</a:t>
            </a:r>
            <a:r>
              <a:rPr lang="de-DE" dirty="0"/>
              <a:t>. Cum </a:t>
            </a:r>
            <a:r>
              <a:rPr lang="de-DE" dirty="0" err="1"/>
              <a:t>sociis</a:t>
            </a:r>
            <a:r>
              <a:rPr lang="de-DE" dirty="0"/>
              <a:t> </a:t>
            </a:r>
            <a:r>
              <a:rPr lang="de-DE" dirty="0" err="1"/>
              <a:t>natoque</a:t>
            </a:r>
            <a:r>
              <a:rPr lang="de-DE" dirty="0"/>
              <a:t> </a:t>
            </a:r>
            <a:r>
              <a:rPr lang="de-DE" dirty="0" err="1"/>
              <a:t>penatibus</a:t>
            </a:r>
            <a:r>
              <a:rPr lang="de-DE" dirty="0"/>
              <a:t> et </a:t>
            </a:r>
            <a:r>
              <a:rPr lang="de-DE" dirty="0" err="1"/>
              <a:t>magnis</a:t>
            </a:r>
            <a:r>
              <a:rPr lang="de-DE" dirty="0"/>
              <a:t> </a:t>
            </a:r>
            <a:r>
              <a:rPr lang="de-DE" dirty="0" err="1"/>
              <a:t>dis</a:t>
            </a:r>
            <a:r>
              <a:rPr lang="de-DE" dirty="0"/>
              <a:t> </a:t>
            </a:r>
            <a:r>
              <a:rPr lang="de-DE" dirty="0" err="1"/>
              <a:t>parturient</a:t>
            </a:r>
            <a:r>
              <a:rPr lang="de-DE" dirty="0"/>
              <a:t> </a:t>
            </a:r>
            <a:r>
              <a:rPr lang="de-DE" dirty="0" err="1"/>
              <a:t>montes</a:t>
            </a:r>
            <a:r>
              <a:rPr lang="de-DE" dirty="0"/>
              <a:t>, </a:t>
            </a:r>
            <a:r>
              <a:rPr lang="de-DE" dirty="0" err="1"/>
              <a:t>nascetur</a:t>
            </a:r>
            <a:r>
              <a:rPr lang="de-DE" dirty="0"/>
              <a:t> </a:t>
            </a:r>
            <a:r>
              <a:rPr lang="de-DE" dirty="0" err="1"/>
              <a:t>ridiculus</a:t>
            </a:r>
            <a:r>
              <a:rPr lang="de-DE" dirty="0"/>
              <a:t> </a:t>
            </a:r>
            <a:r>
              <a:rPr lang="de-DE" dirty="0" err="1"/>
              <a:t>mus</a:t>
            </a:r>
            <a:r>
              <a:rPr lang="de-DE" dirty="0"/>
              <a:t>.</a:t>
            </a:r>
          </a:p>
          <a:p>
            <a:pPr lvl="0"/>
            <a:r>
              <a:rPr lang="de-DE" dirty="0" err="1"/>
              <a:t>Donec</a:t>
            </a:r>
            <a:r>
              <a:rPr lang="de-DE" dirty="0"/>
              <a:t> </a:t>
            </a:r>
            <a:r>
              <a:rPr lang="de-DE" dirty="0" err="1"/>
              <a:t>quam</a:t>
            </a:r>
            <a:r>
              <a:rPr lang="de-DE" dirty="0"/>
              <a:t> </a:t>
            </a:r>
            <a:r>
              <a:rPr lang="de-DE" dirty="0" err="1"/>
              <a:t>felis</a:t>
            </a:r>
            <a:r>
              <a:rPr lang="de-DE" dirty="0"/>
              <a:t>, </a:t>
            </a:r>
            <a:r>
              <a:rPr lang="de-DE" dirty="0" err="1"/>
              <a:t>ultricies</a:t>
            </a:r>
            <a:r>
              <a:rPr lang="de-DE" dirty="0"/>
              <a:t> </a:t>
            </a:r>
            <a:r>
              <a:rPr lang="de-DE" dirty="0" err="1"/>
              <a:t>nec</a:t>
            </a:r>
            <a:r>
              <a:rPr lang="de-DE" dirty="0"/>
              <a:t>, </a:t>
            </a:r>
            <a:r>
              <a:rPr lang="de-DE" dirty="0" err="1"/>
              <a:t>pellentesque</a:t>
            </a:r>
            <a:r>
              <a:rPr lang="de-DE" dirty="0"/>
              <a:t> </a:t>
            </a:r>
            <a:r>
              <a:rPr lang="de-DE" dirty="0" err="1"/>
              <a:t>eu</a:t>
            </a:r>
            <a:r>
              <a:rPr lang="de-DE" dirty="0"/>
              <a:t>, </a:t>
            </a:r>
            <a:r>
              <a:rPr lang="de-DE" dirty="0" err="1"/>
              <a:t>pretium</a:t>
            </a:r>
            <a:r>
              <a:rPr lang="de-DE" dirty="0"/>
              <a:t> </a:t>
            </a:r>
            <a:r>
              <a:rPr lang="de-DE" dirty="0" err="1"/>
              <a:t>quis</a:t>
            </a:r>
            <a:r>
              <a:rPr lang="de-DE" dirty="0"/>
              <a:t>, </a:t>
            </a:r>
            <a:r>
              <a:rPr lang="de-DE" dirty="0" err="1"/>
              <a:t>sem</a:t>
            </a:r>
            <a:r>
              <a:rPr lang="de-DE" dirty="0"/>
              <a:t>. </a:t>
            </a:r>
            <a:r>
              <a:rPr lang="de-DE" dirty="0" err="1"/>
              <a:t>Nulla</a:t>
            </a:r>
            <a:r>
              <a:rPr lang="de-DE" dirty="0"/>
              <a:t> </a:t>
            </a:r>
            <a:r>
              <a:rPr lang="de-DE" dirty="0" err="1"/>
              <a:t>consequat</a:t>
            </a:r>
            <a:r>
              <a:rPr lang="de-DE" dirty="0"/>
              <a:t> </a:t>
            </a:r>
            <a:r>
              <a:rPr lang="de-DE" dirty="0" err="1"/>
              <a:t>massa</a:t>
            </a:r>
            <a:r>
              <a:rPr lang="de-DE" dirty="0"/>
              <a:t> </a:t>
            </a:r>
            <a:r>
              <a:rPr lang="de-DE" dirty="0" err="1"/>
              <a:t>quis</a:t>
            </a:r>
            <a:r>
              <a:rPr lang="de-DE" dirty="0"/>
              <a:t> </a:t>
            </a:r>
            <a:r>
              <a:rPr lang="de-DE" dirty="0" err="1"/>
              <a:t>enim</a:t>
            </a:r>
            <a:r>
              <a:rPr lang="de-DE" dirty="0"/>
              <a:t>. </a:t>
            </a:r>
            <a:r>
              <a:rPr lang="de-DE" dirty="0" err="1"/>
              <a:t>Donec</a:t>
            </a:r>
            <a:r>
              <a:rPr lang="de-DE" dirty="0"/>
              <a:t> </a:t>
            </a:r>
            <a:r>
              <a:rPr lang="de-DE" dirty="0" err="1"/>
              <a:t>pede</a:t>
            </a:r>
            <a:r>
              <a:rPr lang="de-DE" dirty="0"/>
              <a:t> </a:t>
            </a:r>
            <a:r>
              <a:rPr lang="de-DE" dirty="0" err="1"/>
              <a:t>justo</a:t>
            </a:r>
            <a:r>
              <a:rPr lang="de-DE" dirty="0"/>
              <a:t>, </a:t>
            </a:r>
            <a:r>
              <a:rPr lang="de-DE" dirty="0" err="1"/>
              <a:t>fringilla</a:t>
            </a:r>
            <a:r>
              <a:rPr lang="de-DE" dirty="0"/>
              <a:t> </a:t>
            </a:r>
            <a:r>
              <a:rPr lang="de-DE" dirty="0" err="1"/>
              <a:t>vel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622511174"/>
      </p:ext>
    </p:extLst>
  </p:cSld>
  <p:clrMapOvr>
    <a:masterClrMapping/>
  </p:clrMapOvr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6_Just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Grafik 3">
            <a:extLst>
              <a:ext uri="{FF2B5EF4-FFF2-40B4-BE49-F238E27FC236}">
                <a16:creationId xmlns:a16="http://schemas.microsoft.com/office/drawing/2014/main" id="{E4D19F96-DE92-B744-80C9-BE2F53FA8522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0" name="Textplatzhalter 13">
            <a:extLst>
              <a:ext uri="{FF2B5EF4-FFF2-40B4-BE49-F238E27FC236}">
                <a16:creationId xmlns:a16="http://schemas.microsoft.com/office/drawing/2014/main" id="{03CA259D-7A04-E043-8BA7-F62E8F813844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623888" y="620713"/>
            <a:ext cx="10333038" cy="5616574"/>
          </a:xfrm>
          <a:prstGeom prst="rect">
            <a:avLst/>
          </a:prstGeom>
        </p:spPr>
        <p:txBody>
          <a:bodyPr anchor="t"/>
          <a:lstStyle>
            <a:lvl1pPr marL="342900" indent="-342900">
              <a:buFont typeface="Arial" panose="020B0604020202020204" pitchFamily="34" charset="0"/>
              <a:buChar char="•"/>
              <a:defRPr sz="2000" b="0" i="0" baseline="0">
                <a:latin typeface="+mn-lt"/>
              </a:defRPr>
            </a:lvl1pPr>
            <a:lvl2pPr>
              <a:defRPr lang="de-DE" sz="2000" b="0" i="0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>
              <a:defRPr lang="de-DE" sz="2000" b="0" i="0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>
              <a:defRPr sz="3000" b="0" i="0">
                <a:latin typeface="Helvetica Light" panose="020B0403020202020204" pitchFamily="34" charset="0"/>
              </a:defRPr>
            </a:lvl4pPr>
            <a:lvl5pPr>
              <a:defRPr sz="3000" b="0" i="0">
                <a:latin typeface="Helvetica Light" panose="020B0403020202020204" pitchFamily="34" charset="0"/>
              </a:defRPr>
            </a:lvl5pPr>
          </a:lstStyle>
          <a:p>
            <a:pPr lvl="0"/>
            <a:r>
              <a:rPr lang="de-DE" dirty="0" err="1"/>
              <a:t>Lorem</a:t>
            </a:r>
            <a:r>
              <a:rPr lang="de-DE" dirty="0"/>
              <a:t> </a:t>
            </a:r>
            <a:r>
              <a:rPr lang="de-DE" dirty="0" err="1"/>
              <a:t>ipsum</a:t>
            </a:r>
            <a:r>
              <a:rPr lang="de-DE" dirty="0"/>
              <a:t> </a:t>
            </a:r>
            <a:r>
              <a:rPr lang="de-DE" dirty="0" err="1"/>
              <a:t>dolor</a:t>
            </a:r>
            <a:r>
              <a:rPr lang="de-DE" dirty="0"/>
              <a:t> </a:t>
            </a:r>
            <a:r>
              <a:rPr lang="de-DE" dirty="0" err="1"/>
              <a:t>sit</a:t>
            </a:r>
            <a:r>
              <a:rPr lang="de-DE" dirty="0"/>
              <a:t> </a:t>
            </a:r>
            <a:r>
              <a:rPr lang="de-DE" dirty="0" err="1"/>
              <a:t>amet</a:t>
            </a:r>
            <a:r>
              <a:rPr lang="de-DE" dirty="0"/>
              <a:t>, </a:t>
            </a:r>
            <a:r>
              <a:rPr lang="de-DE" dirty="0" err="1"/>
              <a:t>consectetuer</a:t>
            </a:r>
            <a:r>
              <a:rPr lang="de-DE" dirty="0"/>
              <a:t> </a:t>
            </a:r>
            <a:r>
              <a:rPr lang="de-DE" dirty="0" err="1"/>
              <a:t>adipiscing</a:t>
            </a:r>
            <a:r>
              <a:rPr lang="de-DE" dirty="0"/>
              <a:t> </a:t>
            </a:r>
            <a:r>
              <a:rPr lang="de-DE" dirty="0" err="1"/>
              <a:t>elit</a:t>
            </a:r>
            <a:r>
              <a:rPr lang="de-DE" dirty="0"/>
              <a:t>. </a:t>
            </a:r>
          </a:p>
          <a:p>
            <a:pPr lvl="1"/>
            <a:r>
              <a:rPr lang="de-DE" dirty="0" err="1"/>
              <a:t>Aenean</a:t>
            </a:r>
            <a:r>
              <a:rPr lang="de-DE" dirty="0"/>
              <a:t> commodo </a:t>
            </a:r>
            <a:r>
              <a:rPr lang="de-DE" dirty="0" err="1"/>
              <a:t>ligula</a:t>
            </a:r>
            <a:r>
              <a:rPr lang="de-DE" dirty="0"/>
              <a:t> </a:t>
            </a:r>
            <a:r>
              <a:rPr lang="de-DE" dirty="0" err="1"/>
              <a:t>eget</a:t>
            </a:r>
            <a:r>
              <a:rPr lang="de-DE" dirty="0"/>
              <a:t> </a:t>
            </a:r>
            <a:r>
              <a:rPr lang="de-DE" dirty="0" err="1"/>
              <a:t>dolor</a:t>
            </a:r>
            <a:r>
              <a:rPr lang="de-DE" dirty="0"/>
              <a:t>. </a:t>
            </a:r>
            <a:r>
              <a:rPr lang="de-DE" dirty="0" err="1"/>
              <a:t>Aenean</a:t>
            </a:r>
            <a:r>
              <a:rPr lang="de-DE" dirty="0"/>
              <a:t> </a:t>
            </a:r>
            <a:r>
              <a:rPr lang="de-DE" dirty="0" err="1"/>
              <a:t>massa</a:t>
            </a:r>
            <a:r>
              <a:rPr lang="de-DE" dirty="0"/>
              <a:t>. Cum </a:t>
            </a:r>
            <a:r>
              <a:rPr lang="de-DE" dirty="0" err="1"/>
              <a:t>sociis</a:t>
            </a:r>
            <a:r>
              <a:rPr lang="de-DE" dirty="0"/>
              <a:t> </a:t>
            </a:r>
            <a:r>
              <a:rPr lang="de-DE" dirty="0" err="1"/>
              <a:t>natoque</a:t>
            </a:r>
            <a:r>
              <a:rPr lang="de-DE" dirty="0"/>
              <a:t> </a:t>
            </a:r>
            <a:r>
              <a:rPr lang="de-DE" dirty="0" err="1"/>
              <a:t>penatibus</a:t>
            </a:r>
            <a:r>
              <a:rPr lang="de-DE" dirty="0"/>
              <a:t> et </a:t>
            </a:r>
            <a:r>
              <a:rPr lang="de-DE" dirty="0" err="1"/>
              <a:t>magnis</a:t>
            </a:r>
            <a:r>
              <a:rPr lang="de-DE" dirty="0"/>
              <a:t> </a:t>
            </a:r>
            <a:r>
              <a:rPr lang="de-DE" dirty="0" err="1"/>
              <a:t>dis</a:t>
            </a:r>
            <a:r>
              <a:rPr lang="de-DE" dirty="0"/>
              <a:t> </a:t>
            </a:r>
            <a:r>
              <a:rPr lang="de-DE" dirty="0" err="1"/>
              <a:t>parturient</a:t>
            </a:r>
            <a:r>
              <a:rPr lang="de-DE" dirty="0"/>
              <a:t> </a:t>
            </a:r>
            <a:r>
              <a:rPr lang="de-DE" dirty="0" err="1"/>
              <a:t>montes</a:t>
            </a:r>
            <a:r>
              <a:rPr lang="de-DE" dirty="0"/>
              <a:t>, </a:t>
            </a:r>
            <a:r>
              <a:rPr lang="de-DE" dirty="0" err="1"/>
              <a:t>nascetur</a:t>
            </a:r>
            <a:r>
              <a:rPr lang="de-DE" dirty="0"/>
              <a:t> </a:t>
            </a:r>
            <a:r>
              <a:rPr lang="de-DE" dirty="0" err="1"/>
              <a:t>ridiculus</a:t>
            </a:r>
            <a:r>
              <a:rPr lang="de-DE" dirty="0"/>
              <a:t> </a:t>
            </a:r>
            <a:r>
              <a:rPr lang="de-DE" dirty="0" err="1"/>
              <a:t>mus</a:t>
            </a:r>
            <a:r>
              <a:rPr lang="de-DE" dirty="0"/>
              <a:t>.</a:t>
            </a:r>
          </a:p>
          <a:p>
            <a:pPr lvl="2"/>
            <a:r>
              <a:rPr lang="de-DE" dirty="0" err="1"/>
              <a:t>Donec</a:t>
            </a:r>
            <a:r>
              <a:rPr lang="de-DE" dirty="0"/>
              <a:t> </a:t>
            </a:r>
            <a:r>
              <a:rPr lang="de-DE" dirty="0" err="1"/>
              <a:t>quam</a:t>
            </a:r>
            <a:r>
              <a:rPr lang="de-DE" dirty="0"/>
              <a:t> </a:t>
            </a:r>
            <a:r>
              <a:rPr lang="de-DE" dirty="0" err="1"/>
              <a:t>felis</a:t>
            </a:r>
            <a:r>
              <a:rPr lang="de-DE" dirty="0"/>
              <a:t>, </a:t>
            </a:r>
            <a:r>
              <a:rPr lang="de-DE" dirty="0" err="1"/>
              <a:t>ultricies</a:t>
            </a:r>
            <a:r>
              <a:rPr lang="de-DE" dirty="0"/>
              <a:t> </a:t>
            </a:r>
            <a:r>
              <a:rPr lang="de-DE" dirty="0" err="1"/>
              <a:t>nec</a:t>
            </a:r>
            <a:r>
              <a:rPr lang="de-DE" dirty="0"/>
              <a:t>, </a:t>
            </a:r>
            <a:r>
              <a:rPr lang="de-DE" dirty="0" err="1"/>
              <a:t>pellentesque</a:t>
            </a:r>
            <a:r>
              <a:rPr lang="de-DE" dirty="0"/>
              <a:t> </a:t>
            </a:r>
            <a:r>
              <a:rPr lang="de-DE" dirty="0" err="1"/>
              <a:t>eu</a:t>
            </a:r>
            <a:r>
              <a:rPr lang="de-DE" dirty="0"/>
              <a:t>, </a:t>
            </a:r>
            <a:r>
              <a:rPr lang="de-DE" dirty="0" err="1"/>
              <a:t>pretium</a:t>
            </a:r>
            <a:r>
              <a:rPr lang="de-DE" dirty="0"/>
              <a:t> </a:t>
            </a:r>
            <a:r>
              <a:rPr lang="de-DE" dirty="0" err="1"/>
              <a:t>quis</a:t>
            </a:r>
            <a:r>
              <a:rPr lang="de-DE" dirty="0"/>
              <a:t>, </a:t>
            </a:r>
            <a:r>
              <a:rPr lang="de-DE" dirty="0" err="1"/>
              <a:t>sem</a:t>
            </a:r>
            <a:r>
              <a:rPr lang="de-DE" dirty="0"/>
              <a:t>. </a:t>
            </a:r>
            <a:r>
              <a:rPr lang="de-DE" dirty="0" err="1"/>
              <a:t>Nulla</a:t>
            </a:r>
            <a:r>
              <a:rPr lang="de-DE" dirty="0"/>
              <a:t> </a:t>
            </a:r>
            <a:r>
              <a:rPr lang="de-DE" dirty="0" err="1"/>
              <a:t>consequat</a:t>
            </a:r>
            <a:r>
              <a:rPr lang="de-DE" dirty="0"/>
              <a:t> </a:t>
            </a:r>
            <a:r>
              <a:rPr lang="de-DE" dirty="0" err="1"/>
              <a:t>massa</a:t>
            </a:r>
            <a:r>
              <a:rPr lang="de-DE" dirty="0"/>
              <a:t> </a:t>
            </a:r>
            <a:r>
              <a:rPr lang="de-DE" dirty="0" err="1"/>
              <a:t>quis</a:t>
            </a:r>
            <a:r>
              <a:rPr lang="de-DE" dirty="0"/>
              <a:t> </a:t>
            </a:r>
            <a:r>
              <a:rPr lang="de-DE" dirty="0" err="1"/>
              <a:t>enim</a:t>
            </a:r>
            <a:r>
              <a:rPr lang="de-DE" dirty="0"/>
              <a:t>. </a:t>
            </a:r>
            <a:r>
              <a:rPr lang="de-DE" dirty="0" err="1"/>
              <a:t>Donec</a:t>
            </a:r>
            <a:r>
              <a:rPr lang="de-DE" dirty="0"/>
              <a:t> </a:t>
            </a:r>
            <a:r>
              <a:rPr lang="de-DE" dirty="0" err="1"/>
              <a:t>pede</a:t>
            </a:r>
            <a:r>
              <a:rPr lang="de-DE" dirty="0"/>
              <a:t> </a:t>
            </a:r>
            <a:r>
              <a:rPr lang="de-DE" dirty="0" err="1"/>
              <a:t>justo</a:t>
            </a:r>
            <a:r>
              <a:rPr lang="de-DE" dirty="0"/>
              <a:t>, </a:t>
            </a:r>
            <a:r>
              <a:rPr lang="de-DE" dirty="0" err="1"/>
              <a:t>fringilla</a:t>
            </a:r>
            <a:r>
              <a:rPr lang="de-DE" dirty="0"/>
              <a:t> </a:t>
            </a:r>
            <a:r>
              <a:rPr lang="de-DE" dirty="0" err="1"/>
              <a:t>vel</a:t>
            </a:r>
            <a:r>
              <a:rPr lang="de-DE" dirty="0"/>
              <a:t>.</a:t>
            </a:r>
          </a:p>
          <a:p>
            <a:pPr lvl="0"/>
            <a:r>
              <a:rPr lang="de-DE" dirty="0" err="1"/>
              <a:t>Aliquet</a:t>
            </a:r>
            <a:r>
              <a:rPr lang="de-DE" dirty="0"/>
              <a:t> </a:t>
            </a:r>
            <a:r>
              <a:rPr lang="de-DE" dirty="0" err="1"/>
              <a:t>nec</a:t>
            </a:r>
            <a:r>
              <a:rPr lang="de-DE" dirty="0"/>
              <a:t>, </a:t>
            </a:r>
            <a:r>
              <a:rPr lang="de-DE" dirty="0" err="1"/>
              <a:t>vulputate</a:t>
            </a:r>
            <a:r>
              <a:rPr lang="de-DE" dirty="0"/>
              <a:t> </a:t>
            </a:r>
            <a:r>
              <a:rPr lang="de-DE" dirty="0" err="1"/>
              <a:t>eget</a:t>
            </a:r>
            <a:r>
              <a:rPr lang="de-DE" dirty="0"/>
              <a:t>, </a:t>
            </a:r>
            <a:r>
              <a:rPr lang="de-DE" dirty="0" err="1"/>
              <a:t>arcu</a:t>
            </a:r>
            <a:r>
              <a:rPr lang="de-DE" dirty="0"/>
              <a:t>.</a:t>
            </a:r>
          </a:p>
          <a:p>
            <a:pPr lvl="0"/>
            <a:r>
              <a:rPr lang="de-DE" dirty="0" err="1"/>
              <a:t>Lorem</a:t>
            </a:r>
            <a:r>
              <a:rPr lang="de-DE" dirty="0"/>
              <a:t> </a:t>
            </a:r>
            <a:r>
              <a:rPr lang="de-DE" dirty="0" err="1"/>
              <a:t>ipsum</a:t>
            </a:r>
            <a:r>
              <a:rPr lang="de-DE" dirty="0"/>
              <a:t> </a:t>
            </a:r>
            <a:r>
              <a:rPr lang="de-DE" dirty="0" err="1"/>
              <a:t>dolor</a:t>
            </a:r>
            <a:r>
              <a:rPr lang="de-DE" dirty="0"/>
              <a:t> </a:t>
            </a:r>
            <a:r>
              <a:rPr lang="de-DE" dirty="0" err="1"/>
              <a:t>sit</a:t>
            </a:r>
            <a:r>
              <a:rPr lang="de-DE" dirty="0"/>
              <a:t> </a:t>
            </a:r>
            <a:r>
              <a:rPr lang="de-DE" dirty="0" err="1"/>
              <a:t>amet</a:t>
            </a:r>
            <a:r>
              <a:rPr lang="de-DE" dirty="0"/>
              <a:t>, </a:t>
            </a:r>
            <a:r>
              <a:rPr lang="de-DE" dirty="0" err="1"/>
              <a:t>consectetuer</a:t>
            </a:r>
            <a:r>
              <a:rPr lang="de-DE" dirty="0"/>
              <a:t> </a:t>
            </a:r>
            <a:r>
              <a:rPr lang="de-DE" dirty="0" err="1"/>
              <a:t>adipiscing</a:t>
            </a:r>
            <a:r>
              <a:rPr lang="de-DE" dirty="0"/>
              <a:t> </a:t>
            </a:r>
            <a:r>
              <a:rPr lang="de-DE" dirty="0" err="1"/>
              <a:t>elit</a:t>
            </a:r>
            <a:r>
              <a:rPr lang="de-DE" dirty="0"/>
              <a:t>. </a:t>
            </a:r>
          </a:p>
          <a:p>
            <a:pPr lvl="0"/>
            <a:r>
              <a:rPr lang="de-DE" dirty="0" err="1"/>
              <a:t>Aenean</a:t>
            </a:r>
            <a:r>
              <a:rPr lang="de-DE" dirty="0"/>
              <a:t> commodo </a:t>
            </a:r>
            <a:r>
              <a:rPr lang="de-DE" dirty="0" err="1"/>
              <a:t>ligula</a:t>
            </a:r>
            <a:r>
              <a:rPr lang="de-DE" dirty="0"/>
              <a:t> </a:t>
            </a:r>
            <a:r>
              <a:rPr lang="de-DE" dirty="0" err="1"/>
              <a:t>eget</a:t>
            </a:r>
            <a:r>
              <a:rPr lang="de-DE" dirty="0"/>
              <a:t> </a:t>
            </a:r>
            <a:r>
              <a:rPr lang="de-DE" dirty="0" err="1"/>
              <a:t>dolor</a:t>
            </a:r>
            <a:r>
              <a:rPr lang="de-DE" dirty="0"/>
              <a:t>. </a:t>
            </a:r>
            <a:r>
              <a:rPr lang="de-DE" dirty="0" err="1"/>
              <a:t>Aenean</a:t>
            </a:r>
            <a:r>
              <a:rPr lang="de-DE" dirty="0"/>
              <a:t> </a:t>
            </a:r>
            <a:r>
              <a:rPr lang="de-DE" dirty="0" err="1"/>
              <a:t>massa</a:t>
            </a:r>
            <a:r>
              <a:rPr lang="de-DE" dirty="0"/>
              <a:t>. Cum </a:t>
            </a:r>
            <a:r>
              <a:rPr lang="de-DE" dirty="0" err="1"/>
              <a:t>sociis</a:t>
            </a:r>
            <a:r>
              <a:rPr lang="de-DE" dirty="0"/>
              <a:t> </a:t>
            </a:r>
            <a:r>
              <a:rPr lang="de-DE" dirty="0" err="1"/>
              <a:t>natoque</a:t>
            </a:r>
            <a:r>
              <a:rPr lang="de-DE" dirty="0"/>
              <a:t> </a:t>
            </a:r>
            <a:r>
              <a:rPr lang="de-DE" dirty="0" err="1"/>
              <a:t>penatibus</a:t>
            </a:r>
            <a:r>
              <a:rPr lang="de-DE" dirty="0"/>
              <a:t> et </a:t>
            </a:r>
            <a:r>
              <a:rPr lang="de-DE" dirty="0" err="1"/>
              <a:t>magnis</a:t>
            </a:r>
            <a:r>
              <a:rPr lang="de-DE" dirty="0"/>
              <a:t> </a:t>
            </a:r>
            <a:r>
              <a:rPr lang="de-DE" dirty="0" err="1"/>
              <a:t>dis</a:t>
            </a:r>
            <a:r>
              <a:rPr lang="de-DE" dirty="0"/>
              <a:t> </a:t>
            </a:r>
            <a:r>
              <a:rPr lang="de-DE" dirty="0" err="1"/>
              <a:t>parturient</a:t>
            </a:r>
            <a:r>
              <a:rPr lang="de-DE" dirty="0"/>
              <a:t> </a:t>
            </a:r>
            <a:r>
              <a:rPr lang="de-DE" dirty="0" err="1"/>
              <a:t>montes</a:t>
            </a:r>
            <a:r>
              <a:rPr lang="de-DE" dirty="0"/>
              <a:t>, </a:t>
            </a:r>
            <a:r>
              <a:rPr lang="de-DE" dirty="0" err="1"/>
              <a:t>nascetur</a:t>
            </a:r>
            <a:r>
              <a:rPr lang="de-DE" dirty="0"/>
              <a:t> </a:t>
            </a:r>
            <a:r>
              <a:rPr lang="de-DE" dirty="0" err="1"/>
              <a:t>ridiculus</a:t>
            </a:r>
            <a:r>
              <a:rPr lang="de-DE" dirty="0"/>
              <a:t> </a:t>
            </a:r>
            <a:r>
              <a:rPr lang="de-DE" dirty="0" err="1"/>
              <a:t>mus</a:t>
            </a:r>
            <a:r>
              <a:rPr lang="de-DE" dirty="0"/>
              <a:t>.</a:t>
            </a:r>
          </a:p>
          <a:p>
            <a:pPr lvl="0"/>
            <a:r>
              <a:rPr lang="de-DE" dirty="0" err="1"/>
              <a:t>Donec</a:t>
            </a:r>
            <a:r>
              <a:rPr lang="de-DE" dirty="0"/>
              <a:t> </a:t>
            </a:r>
            <a:r>
              <a:rPr lang="de-DE" dirty="0" err="1"/>
              <a:t>quam</a:t>
            </a:r>
            <a:r>
              <a:rPr lang="de-DE" dirty="0"/>
              <a:t> </a:t>
            </a:r>
            <a:r>
              <a:rPr lang="de-DE" dirty="0" err="1"/>
              <a:t>felis</a:t>
            </a:r>
            <a:r>
              <a:rPr lang="de-DE" dirty="0"/>
              <a:t>, </a:t>
            </a:r>
            <a:r>
              <a:rPr lang="de-DE" dirty="0" err="1"/>
              <a:t>ultricies</a:t>
            </a:r>
            <a:r>
              <a:rPr lang="de-DE" dirty="0"/>
              <a:t> </a:t>
            </a:r>
            <a:r>
              <a:rPr lang="de-DE" dirty="0" err="1"/>
              <a:t>nec</a:t>
            </a:r>
            <a:r>
              <a:rPr lang="de-DE" dirty="0"/>
              <a:t>, </a:t>
            </a:r>
            <a:r>
              <a:rPr lang="de-DE" dirty="0" err="1"/>
              <a:t>pellentesque</a:t>
            </a:r>
            <a:r>
              <a:rPr lang="de-DE" dirty="0"/>
              <a:t> </a:t>
            </a:r>
            <a:r>
              <a:rPr lang="de-DE" dirty="0" err="1"/>
              <a:t>eu</a:t>
            </a:r>
            <a:r>
              <a:rPr lang="de-DE" dirty="0"/>
              <a:t>, </a:t>
            </a:r>
            <a:r>
              <a:rPr lang="de-DE" dirty="0" err="1"/>
              <a:t>pretium</a:t>
            </a:r>
            <a:r>
              <a:rPr lang="de-DE" dirty="0"/>
              <a:t> </a:t>
            </a:r>
            <a:r>
              <a:rPr lang="de-DE" dirty="0" err="1"/>
              <a:t>quis</a:t>
            </a:r>
            <a:r>
              <a:rPr lang="de-DE" dirty="0"/>
              <a:t>, </a:t>
            </a:r>
            <a:r>
              <a:rPr lang="de-DE" dirty="0" err="1"/>
              <a:t>sem</a:t>
            </a:r>
            <a:r>
              <a:rPr lang="de-DE" dirty="0"/>
              <a:t>. </a:t>
            </a:r>
            <a:r>
              <a:rPr lang="de-DE" dirty="0" err="1"/>
              <a:t>Nulla</a:t>
            </a:r>
            <a:r>
              <a:rPr lang="de-DE" dirty="0"/>
              <a:t> </a:t>
            </a:r>
            <a:r>
              <a:rPr lang="de-DE" dirty="0" err="1"/>
              <a:t>consequat</a:t>
            </a:r>
            <a:r>
              <a:rPr lang="de-DE" dirty="0"/>
              <a:t> </a:t>
            </a:r>
            <a:r>
              <a:rPr lang="de-DE" dirty="0" err="1"/>
              <a:t>massa</a:t>
            </a:r>
            <a:r>
              <a:rPr lang="de-DE" dirty="0"/>
              <a:t> </a:t>
            </a:r>
            <a:r>
              <a:rPr lang="de-DE" dirty="0" err="1"/>
              <a:t>quis</a:t>
            </a:r>
            <a:r>
              <a:rPr lang="de-DE" dirty="0"/>
              <a:t> </a:t>
            </a:r>
            <a:r>
              <a:rPr lang="de-DE" dirty="0" err="1"/>
              <a:t>enim</a:t>
            </a:r>
            <a:r>
              <a:rPr lang="de-DE" dirty="0"/>
              <a:t>. </a:t>
            </a:r>
            <a:r>
              <a:rPr lang="de-DE" dirty="0" err="1"/>
              <a:t>Donec</a:t>
            </a:r>
            <a:r>
              <a:rPr lang="de-DE" dirty="0"/>
              <a:t> </a:t>
            </a:r>
            <a:r>
              <a:rPr lang="de-DE" dirty="0" err="1"/>
              <a:t>pede</a:t>
            </a:r>
            <a:r>
              <a:rPr lang="de-DE" dirty="0"/>
              <a:t> </a:t>
            </a:r>
            <a:r>
              <a:rPr lang="de-DE" dirty="0" err="1"/>
              <a:t>justo</a:t>
            </a:r>
            <a:r>
              <a:rPr lang="de-DE" dirty="0"/>
              <a:t>, </a:t>
            </a:r>
            <a:r>
              <a:rPr lang="de-DE" dirty="0" err="1"/>
              <a:t>fringilla</a:t>
            </a:r>
            <a:r>
              <a:rPr lang="de-DE" dirty="0"/>
              <a:t> </a:t>
            </a:r>
            <a:r>
              <a:rPr lang="de-DE" dirty="0" err="1"/>
              <a:t>vel</a:t>
            </a:r>
            <a:endParaRPr lang="de-DE" dirty="0"/>
          </a:p>
          <a:p>
            <a:pPr lvl="0"/>
            <a:r>
              <a:rPr lang="de-DE" dirty="0" err="1"/>
              <a:t>Lorem</a:t>
            </a:r>
            <a:r>
              <a:rPr lang="de-DE" dirty="0"/>
              <a:t> </a:t>
            </a:r>
            <a:r>
              <a:rPr lang="de-DE" dirty="0" err="1"/>
              <a:t>ipsum</a:t>
            </a:r>
            <a:r>
              <a:rPr lang="de-DE" dirty="0"/>
              <a:t> </a:t>
            </a:r>
            <a:r>
              <a:rPr lang="de-DE" dirty="0" err="1"/>
              <a:t>dolor</a:t>
            </a:r>
            <a:r>
              <a:rPr lang="de-DE" dirty="0"/>
              <a:t> </a:t>
            </a:r>
            <a:r>
              <a:rPr lang="de-DE" dirty="0" err="1"/>
              <a:t>sit</a:t>
            </a:r>
            <a:r>
              <a:rPr lang="de-DE" dirty="0"/>
              <a:t> </a:t>
            </a:r>
            <a:r>
              <a:rPr lang="de-DE" dirty="0" err="1"/>
              <a:t>amet</a:t>
            </a:r>
            <a:r>
              <a:rPr lang="de-DE" dirty="0"/>
              <a:t>, </a:t>
            </a:r>
            <a:r>
              <a:rPr lang="de-DE" dirty="0" err="1"/>
              <a:t>consectetuer</a:t>
            </a:r>
            <a:r>
              <a:rPr lang="de-DE" dirty="0"/>
              <a:t> </a:t>
            </a:r>
            <a:r>
              <a:rPr lang="de-DE" dirty="0" err="1"/>
              <a:t>adipiscing</a:t>
            </a:r>
            <a:r>
              <a:rPr lang="de-DE" dirty="0"/>
              <a:t> </a:t>
            </a:r>
            <a:r>
              <a:rPr lang="de-DE" dirty="0" err="1"/>
              <a:t>elit</a:t>
            </a:r>
            <a:r>
              <a:rPr lang="de-DE" dirty="0"/>
              <a:t>. </a:t>
            </a:r>
          </a:p>
          <a:p>
            <a:pPr lvl="0"/>
            <a:r>
              <a:rPr lang="de-DE" dirty="0" err="1"/>
              <a:t>Aenean</a:t>
            </a:r>
            <a:r>
              <a:rPr lang="de-DE" dirty="0"/>
              <a:t> commodo </a:t>
            </a:r>
            <a:r>
              <a:rPr lang="de-DE" dirty="0" err="1"/>
              <a:t>ligula</a:t>
            </a:r>
            <a:r>
              <a:rPr lang="de-DE" dirty="0"/>
              <a:t> </a:t>
            </a:r>
            <a:r>
              <a:rPr lang="de-DE" dirty="0" err="1"/>
              <a:t>eget</a:t>
            </a:r>
            <a:r>
              <a:rPr lang="de-DE" dirty="0"/>
              <a:t> </a:t>
            </a:r>
            <a:r>
              <a:rPr lang="de-DE" dirty="0" err="1"/>
              <a:t>dolor</a:t>
            </a:r>
            <a:r>
              <a:rPr lang="de-DE" dirty="0"/>
              <a:t>. </a:t>
            </a:r>
            <a:r>
              <a:rPr lang="de-DE" dirty="0" err="1"/>
              <a:t>Aenean</a:t>
            </a:r>
            <a:r>
              <a:rPr lang="de-DE" dirty="0"/>
              <a:t> </a:t>
            </a:r>
            <a:r>
              <a:rPr lang="de-DE" dirty="0" err="1"/>
              <a:t>massa</a:t>
            </a:r>
            <a:r>
              <a:rPr lang="de-DE" dirty="0"/>
              <a:t>. Cum </a:t>
            </a:r>
            <a:r>
              <a:rPr lang="de-DE" dirty="0" err="1"/>
              <a:t>sociis</a:t>
            </a:r>
            <a:r>
              <a:rPr lang="de-DE" dirty="0"/>
              <a:t> </a:t>
            </a:r>
            <a:r>
              <a:rPr lang="de-DE" dirty="0" err="1"/>
              <a:t>natoque</a:t>
            </a:r>
            <a:r>
              <a:rPr lang="de-DE" dirty="0"/>
              <a:t> </a:t>
            </a:r>
            <a:r>
              <a:rPr lang="de-DE" dirty="0" err="1"/>
              <a:t>penatibus</a:t>
            </a:r>
            <a:r>
              <a:rPr lang="de-DE" dirty="0"/>
              <a:t> et </a:t>
            </a:r>
            <a:r>
              <a:rPr lang="de-DE" dirty="0" err="1"/>
              <a:t>magnis</a:t>
            </a:r>
            <a:r>
              <a:rPr lang="de-DE" dirty="0"/>
              <a:t> </a:t>
            </a:r>
            <a:r>
              <a:rPr lang="de-DE" dirty="0" err="1"/>
              <a:t>dis</a:t>
            </a:r>
            <a:r>
              <a:rPr lang="de-DE" dirty="0"/>
              <a:t> </a:t>
            </a:r>
            <a:r>
              <a:rPr lang="de-DE" dirty="0" err="1"/>
              <a:t>parturient</a:t>
            </a:r>
            <a:r>
              <a:rPr lang="de-DE" dirty="0"/>
              <a:t> </a:t>
            </a:r>
            <a:r>
              <a:rPr lang="de-DE" dirty="0" err="1"/>
              <a:t>montes</a:t>
            </a:r>
            <a:r>
              <a:rPr lang="de-DE" dirty="0"/>
              <a:t>, </a:t>
            </a:r>
            <a:r>
              <a:rPr lang="de-DE" dirty="0" err="1"/>
              <a:t>nascetur</a:t>
            </a:r>
            <a:r>
              <a:rPr lang="de-DE" dirty="0"/>
              <a:t> </a:t>
            </a:r>
            <a:r>
              <a:rPr lang="de-DE" dirty="0" err="1"/>
              <a:t>ridiculus</a:t>
            </a:r>
            <a:r>
              <a:rPr lang="de-DE" dirty="0"/>
              <a:t> </a:t>
            </a:r>
            <a:r>
              <a:rPr lang="de-DE" dirty="0" err="1"/>
              <a:t>mus</a:t>
            </a:r>
            <a:r>
              <a:rPr lang="de-DE" dirty="0"/>
              <a:t>.</a:t>
            </a:r>
          </a:p>
          <a:p>
            <a:pPr lvl="0"/>
            <a:r>
              <a:rPr lang="de-DE" dirty="0" err="1"/>
              <a:t>Donec</a:t>
            </a:r>
            <a:r>
              <a:rPr lang="de-DE" dirty="0"/>
              <a:t> </a:t>
            </a:r>
            <a:r>
              <a:rPr lang="de-DE" dirty="0" err="1"/>
              <a:t>quam</a:t>
            </a:r>
            <a:r>
              <a:rPr lang="de-DE" dirty="0"/>
              <a:t> </a:t>
            </a:r>
            <a:r>
              <a:rPr lang="de-DE" dirty="0" err="1"/>
              <a:t>felis</a:t>
            </a:r>
            <a:r>
              <a:rPr lang="de-DE" dirty="0"/>
              <a:t>, </a:t>
            </a:r>
            <a:r>
              <a:rPr lang="de-DE" dirty="0" err="1"/>
              <a:t>ultricies</a:t>
            </a:r>
            <a:r>
              <a:rPr lang="de-DE" dirty="0"/>
              <a:t> </a:t>
            </a:r>
            <a:r>
              <a:rPr lang="de-DE" dirty="0" err="1"/>
              <a:t>nec</a:t>
            </a:r>
            <a:r>
              <a:rPr lang="de-DE" dirty="0"/>
              <a:t>, </a:t>
            </a:r>
            <a:r>
              <a:rPr lang="de-DE" dirty="0" err="1"/>
              <a:t>pellentesque</a:t>
            </a:r>
            <a:r>
              <a:rPr lang="de-DE" dirty="0"/>
              <a:t> </a:t>
            </a:r>
            <a:r>
              <a:rPr lang="de-DE" dirty="0" err="1"/>
              <a:t>eu</a:t>
            </a:r>
            <a:r>
              <a:rPr lang="de-DE" dirty="0"/>
              <a:t>, </a:t>
            </a:r>
            <a:r>
              <a:rPr lang="de-DE" dirty="0" err="1"/>
              <a:t>pretium</a:t>
            </a:r>
            <a:r>
              <a:rPr lang="de-DE" dirty="0"/>
              <a:t> </a:t>
            </a:r>
            <a:r>
              <a:rPr lang="de-DE" dirty="0" err="1"/>
              <a:t>quis</a:t>
            </a:r>
            <a:r>
              <a:rPr lang="de-DE" dirty="0"/>
              <a:t>, </a:t>
            </a:r>
            <a:r>
              <a:rPr lang="de-DE" dirty="0" err="1"/>
              <a:t>sem</a:t>
            </a:r>
            <a:r>
              <a:rPr lang="de-DE" dirty="0"/>
              <a:t>. </a:t>
            </a:r>
            <a:r>
              <a:rPr lang="de-DE" dirty="0" err="1"/>
              <a:t>Nulla</a:t>
            </a:r>
            <a:r>
              <a:rPr lang="de-DE" dirty="0"/>
              <a:t> </a:t>
            </a:r>
            <a:r>
              <a:rPr lang="de-DE" dirty="0" err="1"/>
              <a:t>consequat</a:t>
            </a:r>
            <a:r>
              <a:rPr lang="de-DE" dirty="0"/>
              <a:t> </a:t>
            </a:r>
            <a:r>
              <a:rPr lang="de-DE" dirty="0" err="1"/>
              <a:t>massa</a:t>
            </a:r>
            <a:r>
              <a:rPr lang="de-DE" dirty="0"/>
              <a:t> </a:t>
            </a:r>
            <a:r>
              <a:rPr lang="de-DE" dirty="0" err="1"/>
              <a:t>quis</a:t>
            </a:r>
            <a:r>
              <a:rPr lang="de-DE" dirty="0"/>
              <a:t> </a:t>
            </a:r>
            <a:r>
              <a:rPr lang="de-DE" dirty="0" err="1"/>
              <a:t>enim</a:t>
            </a:r>
            <a:r>
              <a:rPr lang="de-DE" dirty="0"/>
              <a:t>. </a:t>
            </a:r>
            <a:r>
              <a:rPr lang="de-DE" dirty="0" err="1"/>
              <a:t>Donec</a:t>
            </a:r>
            <a:r>
              <a:rPr lang="de-DE" dirty="0"/>
              <a:t> </a:t>
            </a:r>
            <a:r>
              <a:rPr lang="de-DE" dirty="0" err="1"/>
              <a:t>pede</a:t>
            </a:r>
            <a:r>
              <a:rPr lang="de-DE" dirty="0"/>
              <a:t> </a:t>
            </a:r>
            <a:r>
              <a:rPr lang="de-DE" dirty="0" err="1"/>
              <a:t>justo</a:t>
            </a:r>
            <a:r>
              <a:rPr lang="de-DE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2733958091"/>
      </p:ext>
    </p:extLst>
  </p:cSld>
  <p:clrMapOvr>
    <a:masterClrMapping/>
  </p:clrMapOvr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7_Image_and_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Grafik 6" descr="Ein Bild, das draußen, groß, Schnee, Gebäude enthält.&#10;&#10;Automatisch generierte Beschreibung">
            <a:extLst>
              <a:ext uri="{FF2B5EF4-FFF2-40B4-BE49-F238E27FC236}">
                <a16:creationId xmlns:a16="http://schemas.microsoft.com/office/drawing/2014/main" id="{271DD8C0-CCB3-624F-84D5-FC884D6FF316}"/>
              </a:ext>
            </a:extLst>
          </p:cNvPr>
          <p:cNvPicPr>
            <a:picLocks/>
          </p:cNvPicPr>
          <p:nvPr userDrawn="1"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111234" y="0"/>
            <a:ext cx="6096000" cy="6858000"/>
          </a:xfrm>
          <a:prstGeom prst="rect">
            <a:avLst/>
          </a:prstGeom>
        </p:spPr>
      </p:pic>
      <p:pic>
        <p:nvPicPr>
          <p:cNvPr id="8" name="Grafik 7">
            <a:extLst>
              <a:ext uri="{FF2B5EF4-FFF2-40B4-BE49-F238E27FC236}">
                <a16:creationId xmlns:a16="http://schemas.microsoft.com/office/drawing/2014/main" id="{4526171F-8377-6042-8F11-7105C47A1B22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3" name="Textplatzhalter 12">
            <a:extLst>
              <a:ext uri="{FF2B5EF4-FFF2-40B4-BE49-F238E27FC236}">
                <a16:creationId xmlns:a16="http://schemas.microsoft.com/office/drawing/2014/main" id="{E87E73B4-647A-8747-A684-7F670BDE6FFA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623888" y="620713"/>
            <a:ext cx="4427786" cy="1223961"/>
          </a:xfrm>
          <a:prstGeom prst="rect">
            <a:avLst/>
          </a:prstGeom>
        </p:spPr>
        <p:txBody>
          <a:bodyPr anchor="t"/>
          <a:lstStyle>
            <a:lvl1pPr>
              <a:defRPr sz="4000" b="1" i="0" baseline="0">
                <a:solidFill>
                  <a:schemeClr val="tx1"/>
                </a:solidFill>
                <a:latin typeface="+mj-lt"/>
              </a:defRPr>
            </a:lvl1pPr>
          </a:lstStyle>
          <a:p>
            <a:pPr lvl="0"/>
            <a:r>
              <a:rPr lang="de-DE" dirty="0"/>
              <a:t>Title Headline</a:t>
            </a:r>
          </a:p>
        </p:txBody>
      </p:sp>
      <p:sp>
        <p:nvSpPr>
          <p:cNvPr id="10" name="Textplatzhalter 13">
            <a:extLst>
              <a:ext uri="{FF2B5EF4-FFF2-40B4-BE49-F238E27FC236}">
                <a16:creationId xmlns:a16="http://schemas.microsoft.com/office/drawing/2014/main" id="{5F6F96AE-C095-2447-BF96-13671B3233DE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623887" y="2139695"/>
            <a:ext cx="4427785" cy="4097592"/>
          </a:xfrm>
          <a:prstGeom prst="rect">
            <a:avLst/>
          </a:prstGeom>
        </p:spPr>
        <p:txBody>
          <a:bodyPr anchor="t"/>
          <a:lstStyle>
            <a:lvl1pPr marL="342900" indent="-342900">
              <a:buFont typeface="Arial" panose="020B0604020202020204" pitchFamily="34" charset="0"/>
              <a:buChar char="•"/>
              <a:defRPr sz="2000" b="0" i="0" baseline="0">
                <a:latin typeface="+mn-lt"/>
              </a:defRPr>
            </a:lvl1pPr>
            <a:lvl2pPr>
              <a:defRPr lang="de-DE" sz="2000" b="0" i="0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>
              <a:defRPr lang="de-DE" sz="2000" b="0" i="0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>
              <a:defRPr sz="3000" b="0" i="0">
                <a:latin typeface="Helvetica Light" panose="020B0403020202020204" pitchFamily="34" charset="0"/>
              </a:defRPr>
            </a:lvl4pPr>
            <a:lvl5pPr>
              <a:defRPr sz="3000" b="0" i="0">
                <a:latin typeface="Helvetica Light" panose="020B0403020202020204" pitchFamily="34" charset="0"/>
              </a:defRPr>
            </a:lvl5pPr>
          </a:lstStyle>
          <a:p>
            <a:pPr lvl="0"/>
            <a:r>
              <a:rPr lang="de-DE" dirty="0" err="1"/>
              <a:t>Lorem</a:t>
            </a:r>
            <a:r>
              <a:rPr lang="de-DE" dirty="0"/>
              <a:t> </a:t>
            </a:r>
            <a:r>
              <a:rPr lang="de-DE" dirty="0" err="1"/>
              <a:t>ipsum</a:t>
            </a:r>
            <a:r>
              <a:rPr lang="de-DE" dirty="0"/>
              <a:t> </a:t>
            </a:r>
            <a:r>
              <a:rPr lang="de-DE" dirty="0" err="1"/>
              <a:t>dolor</a:t>
            </a:r>
            <a:r>
              <a:rPr lang="de-DE" dirty="0"/>
              <a:t> </a:t>
            </a:r>
            <a:r>
              <a:rPr lang="de-DE" dirty="0" err="1"/>
              <a:t>sit</a:t>
            </a:r>
            <a:r>
              <a:rPr lang="de-DE" dirty="0"/>
              <a:t> </a:t>
            </a:r>
            <a:r>
              <a:rPr lang="de-DE" dirty="0" err="1"/>
              <a:t>amet</a:t>
            </a:r>
            <a:r>
              <a:rPr lang="de-DE" dirty="0"/>
              <a:t>, </a:t>
            </a:r>
            <a:r>
              <a:rPr lang="de-DE" dirty="0" err="1"/>
              <a:t>consectetuer</a:t>
            </a:r>
            <a:r>
              <a:rPr lang="de-DE" dirty="0"/>
              <a:t> </a:t>
            </a:r>
            <a:r>
              <a:rPr lang="de-DE" dirty="0" err="1"/>
              <a:t>adipiscing</a:t>
            </a:r>
            <a:r>
              <a:rPr lang="de-DE" dirty="0"/>
              <a:t> </a:t>
            </a:r>
            <a:r>
              <a:rPr lang="de-DE" dirty="0" err="1"/>
              <a:t>elit</a:t>
            </a:r>
            <a:r>
              <a:rPr lang="de-DE" dirty="0"/>
              <a:t>. </a:t>
            </a:r>
          </a:p>
          <a:p>
            <a:pPr lvl="1"/>
            <a:r>
              <a:rPr lang="de-DE" dirty="0" err="1"/>
              <a:t>Aenean</a:t>
            </a:r>
            <a:r>
              <a:rPr lang="de-DE" dirty="0"/>
              <a:t> commodo </a:t>
            </a:r>
            <a:r>
              <a:rPr lang="de-DE" dirty="0" err="1"/>
              <a:t>ligula</a:t>
            </a:r>
            <a:r>
              <a:rPr lang="de-DE" dirty="0"/>
              <a:t> </a:t>
            </a:r>
            <a:r>
              <a:rPr lang="de-DE" dirty="0" err="1"/>
              <a:t>eget</a:t>
            </a:r>
            <a:r>
              <a:rPr lang="de-DE" dirty="0"/>
              <a:t> </a:t>
            </a:r>
            <a:r>
              <a:rPr lang="de-DE" dirty="0" err="1"/>
              <a:t>dolor</a:t>
            </a:r>
            <a:r>
              <a:rPr lang="de-DE" dirty="0"/>
              <a:t>. </a:t>
            </a:r>
            <a:r>
              <a:rPr lang="de-DE" dirty="0" err="1"/>
              <a:t>Aenean</a:t>
            </a:r>
            <a:r>
              <a:rPr lang="de-DE" dirty="0"/>
              <a:t> </a:t>
            </a:r>
            <a:r>
              <a:rPr lang="de-DE" dirty="0" err="1"/>
              <a:t>massa</a:t>
            </a:r>
            <a:r>
              <a:rPr lang="de-DE" dirty="0"/>
              <a:t>. Cum </a:t>
            </a:r>
            <a:r>
              <a:rPr lang="de-DE" dirty="0" err="1"/>
              <a:t>sociis</a:t>
            </a:r>
            <a:r>
              <a:rPr lang="de-DE" dirty="0"/>
              <a:t> </a:t>
            </a:r>
            <a:r>
              <a:rPr lang="de-DE" dirty="0" err="1"/>
              <a:t>natoque</a:t>
            </a:r>
            <a:r>
              <a:rPr lang="de-DE" dirty="0"/>
              <a:t> </a:t>
            </a:r>
            <a:r>
              <a:rPr lang="de-DE" dirty="0" err="1"/>
              <a:t>penatibus</a:t>
            </a:r>
            <a:r>
              <a:rPr lang="de-DE" dirty="0"/>
              <a:t> et </a:t>
            </a:r>
            <a:r>
              <a:rPr lang="de-DE" dirty="0" err="1"/>
              <a:t>magnis</a:t>
            </a:r>
            <a:r>
              <a:rPr lang="de-DE" dirty="0"/>
              <a:t> </a:t>
            </a:r>
            <a:r>
              <a:rPr lang="de-DE" dirty="0" err="1"/>
              <a:t>dis</a:t>
            </a:r>
            <a:r>
              <a:rPr lang="de-DE" dirty="0"/>
              <a:t> </a:t>
            </a:r>
          </a:p>
          <a:p>
            <a:pPr marL="1143000" lvl="2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pPr>
            <a:r>
              <a:rPr lang="de-DE" dirty="0" err="1"/>
              <a:t>Parturient</a:t>
            </a:r>
            <a:r>
              <a:rPr lang="de-DE" dirty="0"/>
              <a:t> </a:t>
            </a:r>
            <a:r>
              <a:rPr lang="de-DE" dirty="0" err="1"/>
              <a:t>montes</a:t>
            </a:r>
            <a:r>
              <a:rPr lang="de-DE" dirty="0"/>
              <a:t>, </a:t>
            </a:r>
            <a:r>
              <a:rPr lang="de-DE" dirty="0" err="1"/>
              <a:t>nascetur</a:t>
            </a:r>
            <a:r>
              <a:rPr lang="de-DE" dirty="0"/>
              <a:t> </a:t>
            </a:r>
            <a:r>
              <a:rPr lang="de-DE" dirty="0" err="1"/>
              <a:t>ridiculus</a:t>
            </a:r>
            <a:r>
              <a:rPr lang="de-DE" dirty="0"/>
              <a:t> </a:t>
            </a:r>
            <a:r>
              <a:rPr lang="de-DE" dirty="0" err="1"/>
              <a:t>mus</a:t>
            </a:r>
            <a:r>
              <a:rPr lang="de-DE" dirty="0"/>
              <a:t>. </a:t>
            </a:r>
            <a:r>
              <a:rPr lang="de-DE" dirty="0" err="1"/>
              <a:t>Donec</a:t>
            </a:r>
            <a:r>
              <a:rPr lang="de-DE" dirty="0"/>
              <a:t> </a:t>
            </a:r>
            <a:r>
              <a:rPr lang="de-DE" dirty="0" err="1"/>
              <a:t>quam</a:t>
            </a:r>
            <a:r>
              <a:rPr lang="de-DE" dirty="0"/>
              <a:t> </a:t>
            </a:r>
            <a:r>
              <a:rPr lang="de-DE" dirty="0" err="1"/>
              <a:t>felis</a:t>
            </a:r>
            <a:r>
              <a:rPr lang="de-DE" dirty="0"/>
              <a:t>, </a:t>
            </a:r>
          </a:p>
          <a:p>
            <a:pPr lvl="0"/>
            <a:r>
              <a:rPr lang="de-DE" dirty="0" err="1"/>
              <a:t>Ultricies</a:t>
            </a:r>
            <a:r>
              <a:rPr lang="de-DE" dirty="0"/>
              <a:t> </a:t>
            </a:r>
            <a:r>
              <a:rPr lang="de-DE" dirty="0" err="1"/>
              <a:t>nec</a:t>
            </a:r>
            <a:r>
              <a:rPr lang="de-DE" dirty="0"/>
              <a:t>, </a:t>
            </a:r>
            <a:r>
              <a:rPr lang="de-DE" dirty="0" err="1"/>
              <a:t>pellentesque</a:t>
            </a:r>
            <a:r>
              <a:rPr lang="de-DE" dirty="0"/>
              <a:t> </a:t>
            </a:r>
            <a:r>
              <a:rPr lang="de-DE" dirty="0" err="1"/>
              <a:t>eu</a:t>
            </a:r>
            <a:r>
              <a:rPr lang="de-DE" dirty="0"/>
              <a:t>, </a:t>
            </a:r>
            <a:r>
              <a:rPr lang="de-DE" dirty="0" err="1"/>
              <a:t>pretium</a:t>
            </a:r>
            <a:r>
              <a:rPr lang="de-DE" dirty="0"/>
              <a:t> </a:t>
            </a:r>
            <a:r>
              <a:rPr lang="de-DE" dirty="0" err="1"/>
              <a:t>quis</a:t>
            </a:r>
            <a:r>
              <a:rPr lang="de-DE" dirty="0"/>
              <a:t>, </a:t>
            </a:r>
            <a:r>
              <a:rPr lang="de-DE" dirty="0" err="1"/>
              <a:t>sem</a:t>
            </a:r>
            <a:r>
              <a:rPr lang="de-DE" dirty="0"/>
              <a:t>. </a:t>
            </a:r>
            <a:r>
              <a:rPr lang="de-DE" dirty="0" err="1"/>
              <a:t>Nulla</a:t>
            </a:r>
            <a:r>
              <a:rPr lang="de-DE" dirty="0"/>
              <a:t> </a:t>
            </a:r>
            <a:r>
              <a:rPr lang="de-DE" dirty="0" err="1"/>
              <a:t>consequat</a:t>
            </a:r>
            <a:r>
              <a:rPr lang="de-DE" dirty="0"/>
              <a:t> </a:t>
            </a:r>
            <a:r>
              <a:rPr lang="de-DE" dirty="0" err="1"/>
              <a:t>massa</a:t>
            </a:r>
            <a:r>
              <a:rPr lang="de-DE" dirty="0"/>
              <a:t> </a:t>
            </a:r>
            <a:r>
              <a:rPr lang="de-DE" dirty="0" err="1"/>
              <a:t>quis</a:t>
            </a:r>
            <a:r>
              <a:rPr lang="de-DE" dirty="0"/>
              <a:t> </a:t>
            </a:r>
            <a:r>
              <a:rPr lang="de-DE" dirty="0" err="1"/>
              <a:t>enim</a:t>
            </a:r>
            <a:r>
              <a:rPr lang="de-DE" dirty="0"/>
              <a:t>. </a:t>
            </a:r>
          </a:p>
          <a:p>
            <a:pPr lvl="0"/>
            <a:r>
              <a:rPr lang="de-DE" dirty="0" err="1"/>
              <a:t>Donec</a:t>
            </a:r>
            <a:r>
              <a:rPr lang="de-DE" dirty="0"/>
              <a:t> </a:t>
            </a:r>
            <a:r>
              <a:rPr lang="de-DE" dirty="0" err="1"/>
              <a:t>pede</a:t>
            </a:r>
            <a:r>
              <a:rPr lang="de-DE" dirty="0"/>
              <a:t> </a:t>
            </a:r>
            <a:r>
              <a:rPr lang="de-DE" dirty="0" err="1"/>
              <a:t>justo</a:t>
            </a:r>
            <a:r>
              <a:rPr lang="de-DE" dirty="0"/>
              <a:t>, </a:t>
            </a:r>
            <a:r>
              <a:rPr lang="de-DE" dirty="0" err="1"/>
              <a:t>fringilla</a:t>
            </a:r>
            <a:r>
              <a:rPr lang="de-DE" dirty="0"/>
              <a:t> </a:t>
            </a:r>
            <a:r>
              <a:rPr lang="de-DE" dirty="0" err="1"/>
              <a:t>vel</a:t>
            </a:r>
            <a:r>
              <a:rPr lang="de-DE" dirty="0"/>
              <a:t>, </a:t>
            </a:r>
            <a:r>
              <a:rPr lang="de-DE" dirty="0" err="1"/>
              <a:t>aliquet</a:t>
            </a:r>
            <a:r>
              <a:rPr lang="de-DE" dirty="0"/>
              <a:t> </a:t>
            </a:r>
            <a:r>
              <a:rPr lang="de-DE" dirty="0" err="1"/>
              <a:t>nec</a:t>
            </a:r>
            <a:r>
              <a:rPr lang="de-DE" dirty="0"/>
              <a:t>, </a:t>
            </a:r>
            <a:r>
              <a:rPr lang="de-DE" dirty="0" err="1"/>
              <a:t>vulputate</a:t>
            </a:r>
            <a:r>
              <a:rPr lang="de-DE" dirty="0"/>
              <a:t> </a:t>
            </a:r>
            <a:r>
              <a:rPr lang="de-DE" dirty="0" err="1"/>
              <a:t>eget</a:t>
            </a:r>
            <a:r>
              <a:rPr lang="de-DE" dirty="0"/>
              <a:t>, </a:t>
            </a:r>
            <a:r>
              <a:rPr lang="de-DE" dirty="0" err="1"/>
              <a:t>arcu</a:t>
            </a:r>
            <a:r>
              <a:rPr lang="de-DE" dirty="0"/>
              <a:t>.</a:t>
            </a:r>
          </a:p>
        </p:txBody>
      </p:sp>
      <p:sp>
        <p:nvSpPr>
          <p:cNvPr id="11" name="Textplatzhalter 13">
            <a:extLst>
              <a:ext uri="{FF2B5EF4-FFF2-40B4-BE49-F238E27FC236}">
                <a16:creationId xmlns:a16="http://schemas.microsoft.com/office/drawing/2014/main" id="{B3031C45-8363-5740-B9DE-26BF611628DC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6708776" y="620713"/>
            <a:ext cx="4248150" cy="5616574"/>
          </a:xfrm>
          <a:prstGeom prst="rect">
            <a:avLst/>
          </a:prstGeom>
        </p:spPr>
        <p:txBody>
          <a:bodyPr anchor="t"/>
          <a:lstStyle>
            <a:lvl1pPr marL="342900" indent="-342900">
              <a:buFont typeface="Arial" panose="020B0604020202020204" pitchFamily="34" charset="0"/>
              <a:buChar char="•"/>
              <a:defRPr sz="2000" b="1" i="0" baseline="0">
                <a:solidFill>
                  <a:schemeClr val="bg1"/>
                </a:solidFill>
                <a:latin typeface="+mn-lt"/>
              </a:defRPr>
            </a:lvl1pPr>
            <a:lvl2pPr>
              <a:defRPr lang="de-DE" sz="2000" b="1" i="0" kern="1200" baseline="0" dirty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2pPr>
            <a:lvl3pPr>
              <a:defRPr lang="de-DE" sz="2000" b="1" i="0" kern="1200" baseline="0" dirty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3pPr>
            <a:lvl4pPr>
              <a:defRPr sz="3000" b="0" i="0">
                <a:latin typeface="Helvetica Light" panose="020B0403020202020204" pitchFamily="34" charset="0"/>
              </a:defRPr>
            </a:lvl4pPr>
            <a:lvl5pPr>
              <a:defRPr sz="3000" b="0" i="0">
                <a:latin typeface="Helvetica Light" panose="020B0403020202020204" pitchFamily="34" charset="0"/>
              </a:defRPr>
            </a:lvl5pPr>
          </a:lstStyle>
          <a:p>
            <a:pPr lvl="0"/>
            <a:r>
              <a:rPr lang="de-DE" dirty="0" err="1"/>
              <a:t>Lorem</a:t>
            </a:r>
            <a:r>
              <a:rPr lang="de-DE" dirty="0"/>
              <a:t> </a:t>
            </a:r>
            <a:r>
              <a:rPr lang="de-DE" dirty="0" err="1"/>
              <a:t>ipsum</a:t>
            </a:r>
            <a:r>
              <a:rPr lang="de-DE" dirty="0"/>
              <a:t> </a:t>
            </a:r>
            <a:r>
              <a:rPr lang="de-DE" dirty="0" err="1"/>
              <a:t>dolor</a:t>
            </a:r>
            <a:r>
              <a:rPr lang="de-DE" dirty="0"/>
              <a:t> </a:t>
            </a:r>
            <a:r>
              <a:rPr lang="de-DE" dirty="0" err="1"/>
              <a:t>sit</a:t>
            </a:r>
            <a:r>
              <a:rPr lang="de-DE" dirty="0"/>
              <a:t> </a:t>
            </a:r>
            <a:r>
              <a:rPr lang="de-DE" dirty="0" err="1"/>
              <a:t>amet</a:t>
            </a:r>
            <a:endParaRPr lang="de-DE" dirty="0"/>
          </a:p>
          <a:p>
            <a:pPr lvl="1"/>
            <a:r>
              <a:rPr lang="de-DE" dirty="0" err="1"/>
              <a:t>Consectetuer</a:t>
            </a:r>
            <a:r>
              <a:rPr lang="de-DE" dirty="0"/>
              <a:t> </a:t>
            </a:r>
            <a:r>
              <a:rPr lang="de-DE" dirty="0" err="1"/>
              <a:t>adipiscing</a:t>
            </a:r>
            <a:r>
              <a:rPr lang="de-DE" dirty="0"/>
              <a:t> </a:t>
            </a:r>
            <a:r>
              <a:rPr lang="de-DE" dirty="0" err="1"/>
              <a:t>elit</a:t>
            </a:r>
            <a:r>
              <a:rPr lang="de-DE" dirty="0"/>
              <a:t>. </a:t>
            </a:r>
            <a:r>
              <a:rPr lang="de-DE" dirty="0" err="1"/>
              <a:t>Aenean</a:t>
            </a:r>
            <a:r>
              <a:rPr lang="de-DE" dirty="0"/>
              <a:t> commodo </a:t>
            </a:r>
            <a:r>
              <a:rPr lang="de-DE" dirty="0" err="1"/>
              <a:t>ligula</a:t>
            </a:r>
            <a:r>
              <a:rPr lang="de-DE" dirty="0"/>
              <a:t> </a:t>
            </a:r>
            <a:r>
              <a:rPr lang="de-DE" dirty="0" err="1"/>
              <a:t>eget</a:t>
            </a:r>
            <a:endParaRPr lang="de-DE" dirty="0"/>
          </a:p>
          <a:p>
            <a:pPr marL="1143000" lvl="2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pPr>
            <a:r>
              <a:rPr lang="de-DE" dirty="0" err="1"/>
              <a:t>Aenean</a:t>
            </a:r>
            <a:r>
              <a:rPr lang="de-DE" dirty="0"/>
              <a:t> </a:t>
            </a:r>
            <a:r>
              <a:rPr lang="de-DE" dirty="0" err="1"/>
              <a:t>massa</a:t>
            </a:r>
            <a:r>
              <a:rPr lang="de-DE" dirty="0"/>
              <a:t>. Cum </a:t>
            </a:r>
            <a:r>
              <a:rPr lang="de-DE" dirty="0" err="1"/>
              <a:t>sociis</a:t>
            </a:r>
            <a:r>
              <a:rPr lang="de-DE" dirty="0"/>
              <a:t> </a:t>
            </a:r>
            <a:r>
              <a:rPr lang="de-DE" dirty="0" err="1"/>
              <a:t>natoque</a:t>
            </a:r>
            <a:r>
              <a:rPr lang="de-DE" dirty="0"/>
              <a:t> </a:t>
            </a:r>
            <a:r>
              <a:rPr lang="de-DE" dirty="0" err="1"/>
              <a:t>penatibus</a:t>
            </a:r>
            <a:r>
              <a:rPr lang="de-DE" dirty="0"/>
              <a:t> et </a:t>
            </a:r>
            <a:r>
              <a:rPr lang="de-DE" dirty="0" err="1"/>
              <a:t>magnis</a:t>
            </a:r>
            <a:r>
              <a:rPr lang="de-DE" dirty="0"/>
              <a:t> </a:t>
            </a:r>
            <a:r>
              <a:rPr lang="de-DE" dirty="0" err="1"/>
              <a:t>dis</a:t>
            </a:r>
            <a:r>
              <a:rPr lang="de-DE" dirty="0"/>
              <a:t> </a:t>
            </a:r>
            <a:r>
              <a:rPr lang="de-DE" dirty="0" err="1"/>
              <a:t>parturient</a:t>
            </a:r>
            <a:r>
              <a:rPr lang="de-DE" dirty="0"/>
              <a:t> </a:t>
            </a:r>
            <a:r>
              <a:rPr lang="de-DE" dirty="0" err="1"/>
              <a:t>montes</a:t>
            </a:r>
            <a:endParaRPr lang="de-DE" dirty="0"/>
          </a:p>
          <a:p>
            <a:pPr lvl="0"/>
            <a:r>
              <a:rPr lang="de-DE" dirty="0" err="1"/>
              <a:t>Nascetur</a:t>
            </a:r>
            <a:r>
              <a:rPr lang="de-DE" dirty="0"/>
              <a:t> </a:t>
            </a:r>
            <a:r>
              <a:rPr lang="de-DE" dirty="0" err="1"/>
              <a:t>ridiculus</a:t>
            </a:r>
            <a:r>
              <a:rPr lang="de-DE" dirty="0"/>
              <a:t> </a:t>
            </a:r>
            <a:r>
              <a:rPr lang="de-DE" dirty="0" err="1"/>
              <a:t>mus</a:t>
            </a:r>
            <a:r>
              <a:rPr lang="de-DE" dirty="0"/>
              <a:t> </a:t>
            </a:r>
            <a:r>
              <a:rPr lang="de-DE" dirty="0" err="1"/>
              <a:t>donec</a:t>
            </a:r>
            <a:r>
              <a:rPr lang="de-DE" dirty="0"/>
              <a:t> </a:t>
            </a:r>
            <a:r>
              <a:rPr lang="de-DE" dirty="0" err="1"/>
              <a:t>quam</a:t>
            </a:r>
            <a:r>
              <a:rPr lang="de-DE" dirty="0"/>
              <a:t> </a:t>
            </a:r>
            <a:r>
              <a:rPr lang="de-DE" dirty="0" err="1"/>
              <a:t>felis</a:t>
            </a:r>
            <a:r>
              <a:rPr lang="de-DE" dirty="0"/>
              <a:t> </a:t>
            </a:r>
            <a:r>
              <a:rPr lang="de-DE" dirty="0" err="1"/>
              <a:t>ultricies</a:t>
            </a:r>
            <a:r>
              <a:rPr lang="de-DE" dirty="0"/>
              <a:t> </a:t>
            </a:r>
            <a:r>
              <a:rPr lang="de-DE" dirty="0" err="1"/>
              <a:t>nec</a:t>
            </a:r>
            <a:endParaRPr lang="de-DE" dirty="0"/>
          </a:p>
          <a:p>
            <a:pPr lvl="0"/>
            <a:r>
              <a:rPr lang="de-DE" dirty="0" err="1"/>
              <a:t>Pellentesque</a:t>
            </a:r>
            <a:r>
              <a:rPr lang="de-DE" dirty="0"/>
              <a:t> </a:t>
            </a:r>
            <a:r>
              <a:rPr lang="de-DE" dirty="0" err="1"/>
              <a:t>eupretium</a:t>
            </a:r>
            <a:r>
              <a:rPr lang="de-DE" dirty="0"/>
              <a:t> </a:t>
            </a:r>
            <a:r>
              <a:rPr lang="de-DE" dirty="0" err="1"/>
              <a:t>quis</a:t>
            </a:r>
            <a:r>
              <a:rPr lang="de-DE" dirty="0"/>
              <a:t> </a:t>
            </a:r>
            <a:r>
              <a:rPr lang="de-DE" dirty="0" err="1"/>
              <a:t>sem</a:t>
            </a:r>
            <a:endParaRPr lang="de-DE" dirty="0"/>
          </a:p>
          <a:p>
            <a:pPr lvl="0"/>
            <a:r>
              <a:rPr lang="de-DE" dirty="0" err="1"/>
              <a:t>Nulla</a:t>
            </a:r>
            <a:r>
              <a:rPr lang="de-DE" dirty="0"/>
              <a:t> </a:t>
            </a:r>
            <a:r>
              <a:rPr lang="de-DE" dirty="0" err="1"/>
              <a:t>consequat</a:t>
            </a:r>
            <a:r>
              <a:rPr lang="de-DE" dirty="0"/>
              <a:t> </a:t>
            </a:r>
            <a:r>
              <a:rPr lang="de-DE" dirty="0" err="1"/>
              <a:t>massa</a:t>
            </a:r>
            <a:r>
              <a:rPr lang="de-DE" dirty="0"/>
              <a:t> </a:t>
            </a:r>
          </a:p>
          <a:p>
            <a:pPr lvl="0"/>
            <a:r>
              <a:rPr lang="de-DE" dirty="0" err="1"/>
              <a:t>Quis</a:t>
            </a:r>
            <a:r>
              <a:rPr lang="de-DE" dirty="0"/>
              <a:t> </a:t>
            </a:r>
            <a:r>
              <a:rPr lang="de-DE" dirty="0" err="1"/>
              <a:t>enim</a:t>
            </a:r>
            <a:r>
              <a:rPr lang="de-DE" dirty="0"/>
              <a:t> </a:t>
            </a:r>
            <a:r>
              <a:rPr lang="de-DE" dirty="0" err="1"/>
              <a:t>Donec</a:t>
            </a:r>
            <a:r>
              <a:rPr lang="de-DE" dirty="0"/>
              <a:t> </a:t>
            </a:r>
            <a:r>
              <a:rPr lang="de-DE" dirty="0" err="1"/>
              <a:t>pede</a:t>
            </a:r>
            <a:r>
              <a:rPr lang="de-DE" dirty="0"/>
              <a:t> </a:t>
            </a:r>
            <a:r>
              <a:rPr lang="de-DE" dirty="0" err="1"/>
              <a:t>justo</a:t>
            </a:r>
            <a:r>
              <a:rPr lang="de-DE" dirty="0"/>
              <a:t> </a:t>
            </a:r>
          </a:p>
          <a:p>
            <a:pPr lvl="0"/>
            <a:r>
              <a:rPr lang="de-DE" dirty="0" err="1"/>
              <a:t>Fringilla</a:t>
            </a:r>
            <a:r>
              <a:rPr lang="de-DE" dirty="0"/>
              <a:t> </a:t>
            </a:r>
            <a:r>
              <a:rPr lang="de-DE" dirty="0" err="1"/>
              <a:t>vel</a:t>
            </a:r>
            <a:r>
              <a:rPr lang="de-DE" dirty="0"/>
              <a:t> </a:t>
            </a:r>
            <a:r>
              <a:rPr lang="de-DE" dirty="0" err="1"/>
              <a:t>aliquet</a:t>
            </a:r>
            <a:r>
              <a:rPr lang="de-DE" dirty="0"/>
              <a:t> </a:t>
            </a:r>
            <a:r>
              <a:rPr lang="de-DE" dirty="0" err="1"/>
              <a:t>nec</a:t>
            </a:r>
            <a:r>
              <a:rPr lang="de-DE" dirty="0"/>
              <a:t> </a:t>
            </a:r>
            <a:r>
              <a:rPr lang="de-DE" dirty="0" err="1"/>
              <a:t>vulputate</a:t>
            </a:r>
            <a:r>
              <a:rPr lang="de-DE" dirty="0"/>
              <a:t> </a:t>
            </a:r>
            <a:r>
              <a:rPr lang="de-DE" dirty="0" err="1"/>
              <a:t>eget</a:t>
            </a:r>
            <a:r>
              <a:rPr lang="de-DE" dirty="0"/>
              <a:t> </a:t>
            </a:r>
            <a:r>
              <a:rPr lang="de-DE" dirty="0" err="1"/>
              <a:t>arcu</a:t>
            </a:r>
            <a:endParaRPr lang="de-DE" dirty="0"/>
          </a:p>
          <a:p>
            <a:pPr lvl="0"/>
            <a:r>
              <a:rPr lang="de-DE" dirty="0" err="1"/>
              <a:t>Vivamus</a:t>
            </a:r>
            <a:r>
              <a:rPr lang="de-DE" dirty="0"/>
              <a:t> </a:t>
            </a:r>
            <a:r>
              <a:rPr lang="de-DE" dirty="0" err="1"/>
              <a:t>elementum</a:t>
            </a:r>
            <a:r>
              <a:rPr lang="de-DE" dirty="0"/>
              <a:t> </a:t>
            </a:r>
            <a:r>
              <a:rPr lang="de-DE" dirty="0" err="1"/>
              <a:t>semper</a:t>
            </a:r>
            <a:r>
              <a:rPr lang="de-DE" dirty="0"/>
              <a:t> </a:t>
            </a:r>
          </a:p>
        </p:txBody>
      </p:sp>
      <p:pic>
        <p:nvPicPr>
          <p:cNvPr id="9" name="Picture 8" descr="A close up of a sign&#10;&#10;Description automatically generated">
            <a:extLst>
              <a:ext uri="{FF2B5EF4-FFF2-40B4-BE49-F238E27FC236}">
                <a16:creationId xmlns:a16="http://schemas.microsoft.com/office/drawing/2014/main" id="{FDF23653-BC3A-4471-ACB9-5C42DFF6B7D4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1253889" y="5388162"/>
            <a:ext cx="630475" cy="118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1897050"/>
      </p:ext>
    </p:extLst>
  </p:cSld>
  <p:clrMapOvr>
    <a:masterClrMapping/>
  </p:clrMapOvr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8_Image_and_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Grafik 6">
            <a:extLst>
              <a:ext uri="{FF2B5EF4-FFF2-40B4-BE49-F238E27FC236}">
                <a16:creationId xmlns:a16="http://schemas.microsoft.com/office/drawing/2014/main" id="{271DD8C0-CCB3-624F-84D5-FC884D6FF316}"/>
              </a:ext>
            </a:extLst>
          </p:cNvPr>
          <p:cNvPicPr>
            <a:picLocks/>
          </p:cNvPicPr>
          <p:nvPr userDrawn="1"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111234" y="-1"/>
            <a:ext cx="6096000" cy="6858000"/>
          </a:xfrm>
          <a:prstGeom prst="rect">
            <a:avLst/>
          </a:prstGeom>
        </p:spPr>
      </p:pic>
      <p:pic>
        <p:nvPicPr>
          <p:cNvPr id="8" name="Grafik 7">
            <a:extLst>
              <a:ext uri="{FF2B5EF4-FFF2-40B4-BE49-F238E27FC236}">
                <a16:creationId xmlns:a16="http://schemas.microsoft.com/office/drawing/2014/main" id="{F9951689-E251-594E-A425-D90FB8D1C26E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3" name="Textplatzhalter 12">
            <a:extLst>
              <a:ext uri="{FF2B5EF4-FFF2-40B4-BE49-F238E27FC236}">
                <a16:creationId xmlns:a16="http://schemas.microsoft.com/office/drawing/2014/main" id="{E87E73B4-647A-8747-A684-7F670BDE6FFA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623888" y="620713"/>
            <a:ext cx="4427786" cy="1223961"/>
          </a:xfrm>
          <a:prstGeom prst="rect">
            <a:avLst/>
          </a:prstGeom>
        </p:spPr>
        <p:txBody>
          <a:bodyPr anchor="t"/>
          <a:lstStyle>
            <a:lvl1pPr>
              <a:defRPr sz="4000" b="1" i="0" baseline="0">
                <a:solidFill>
                  <a:schemeClr val="tx1"/>
                </a:solidFill>
                <a:latin typeface="+mj-lt"/>
              </a:defRPr>
            </a:lvl1pPr>
          </a:lstStyle>
          <a:p>
            <a:pPr lvl="0"/>
            <a:r>
              <a:rPr lang="de-DE" dirty="0"/>
              <a:t>Title Headline</a:t>
            </a:r>
          </a:p>
        </p:txBody>
      </p:sp>
      <p:sp>
        <p:nvSpPr>
          <p:cNvPr id="10" name="Textplatzhalter 13">
            <a:extLst>
              <a:ext uri="{FF2B5EF4-FFF2-40B4-BE49-F238E27FC236}">
                <a16:creationId xmlns:a16="http://schemas.microsoft.com/office/drawing/2014/main" id="{5F6F96AE-C095-2447-BF96-13671B3233DE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623887" y="2139695"/>
            <a:ext cx="4427785" cy="4097592"/>
          </a:xfrm>
          <a:prstGeom prst="rect">
            <a:avLst/>
          </a:prstGeom>
        </p:spPr>
        <p:txBody>
          <a:bodyPr anchor="t"/>
          <a:lstStyle>
            <a:lvl1pPr marL="342900" indent="-342900">
              <a:buFont typeface="Arial" panose="020B0604020202020204" pitchFamily="34" charset="0"/>
              <a:buChar char="•"/>
              <a:defRPr sz="2000" b="0" i="0" baseline="0">
                <a:latin typeface="+mn-lt"/>
              </a:defRPr>
            </a:lvl1pPr>
            <a:lvl2pPr>
              <a:defRPr lang="de-DE" sz="2000" b="0" i="0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>
              <a:defRPr lang="de-DE" sz="2000" b="0" i="0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>
              <a:defRPr sz="3000" b="0" i="0">
                <a:latin typeface="Helvetica Light" panose="020B0403020202020204" pitchFamily="34" charset="0"/>
              </a:defRPr>
            </a:lvl4pPr>
            <a:lvl5pPr>
              <a:defRPr sz="3000" b="0" i="0">
                <a:latin typeface="Helvetica Light" panose="020B0403020202020204" pitchFamily="34" charset="0"/>
              </a:defRPr>
            </a:lvl5pPr>
          </a:lstStyle>
          <a:p>
            <a:pPr lvl="0"/>
            <a:r>
              <a:rPr lang="de-DE" dirty="0" err="1"/>
              <a:t>Lorem</a:t>
            </a:r>
            <a:r>
              <a:rPr lang="de-DE" dirty="0"/>
              <a:t> </a:t>
            </a:r>
            <a:r>
              <a:rPr lang="de-DE" dirty="0" err="1"/>
              <a:t>ipsum</a:t>
            </a:r>
            <a:r>
              <a:rPr lang="de-DE" dirty="0"/>
              <a:t> </a:t>
            </a:r>
            <a:r>
              <a:rPr lang="de-DE" dirty="0" err="1"/>
              <a:t>dolor</a:t>
            </a:r>
            <a:r>
              <a:rPr lang="de-DE" dirty="0"/>
              <a:t> </a:t>
            </a:r>
            <a:r>
              <a:rPr lang="de-DE" dirty="0" err="1"/>
              <a:t>sit</a:t>
            </a:r>
            <a:r>
              <a:rPr lang="de-DE" dirty="0"/>
              <a:t> </a:t>
            </a:r>
            <a:r>
              <a:rPr lang="de-DE" dirty="0" err="1"/>
              <a:t>amet</a:t>
            </a:r>
            <a:r>
              <a:rPr lang="de-DE" dirty="0"/>
              <a:t>, </a:t>
            </a:r>
            <a:r>
              <a:rPr lang="de-DE" dirty="0" err="1"/>
              <a:t>consectetuer</a:t>
            </a:r>
            <a:r>
              <a:rPr lang="de-DE" dirty="0"/>
              <a:t> </a:t>
            </a:r>
            <a:r>
              <a:rPr lang="de-DE" dirty="0" err="1"/>
              <a:t>adipiscing</a:t>
            </a:r>
            <a:r>
              <a:rPr lang="de-DE" dirty="0"/>
              <a:t> </a:t>
            </a:r>
            <a:r>
              <a:rPr lang="de-DE" dirty="0" err="1"/>
              <a:t>elit</a:t>
            </a:r>
            <a:r>
              <a:rPr lang="de-DE" dirty="0"/>
              <a:t>. </a:t>
            </a:r>
          </a:p>
          <a:p>
            <a:pPr lvl="1"/>
            <a:r>
              <a:rPr lang="de-DE" dirty="0" err="1"/>
              <a:t>Aenean</a:t>
            </a:r>
            <a:r>
              <a:rPr lang="de-DE" dirty="0"/>
              <a:t> commodo </a:t>
            </a:r>
            <a:r>
              <a:rPr lang="de-DE" dirty="0" err="1"/>
              <a:t>ligula</a:t>
            </a:r>
            <a:r>
              <a:rPr lang="de-DE" dirty="0"/>
              <a:t> </a:t>
            </a:r>
            <a:r>
              <a:rPr lang="de-DE" dirty="0" err="1"/>
              <a:t>eget</a:t>
            </a:r>
            <a:r>
              <a:rPr lang="de-DE" dirty="0"/>
              <a:t> </a:t>
            </a:r>
            <a:r>
              <a:rPr lang="de-DE" dirty="0" err="1"/>
              <a:t>dolor</a:t>
            </a:r>
            <a:r>
              <a:rPr lang="de-DE" dirty="0"/>
              <a:t>. </a:t>
            </a:r>
            <a:r>
              <a:rPr lang="de-DE" dirty="0" err="1"/>
              <a:t>Aenean</a:t>
            </a:r>
            <a:r>
              <a:rPr lang="de-DE" dirty="0"/>
              <a:t> </a:t>
            </a:r>
            <a:r>
              <a:rPr lang="de-DE" dirty="0" err="1"/>
              <a:t>massa</a:t>
            </a:r>
            <a:r>
              <a:rPr lang="de-DE" dirty="0"/>
              <a:t>. Cum </a:t>
            </a:r>
            <a:r>
              <a:rPr lang="de-DE" dirty="0" err="1"/>
              <a:t>sociis</a:t>
            </a:r>
            <a:r>
              <a:rPr lang="de-DE" dirty="0"/>
              <a:t> </a:t>
            </a:r>
            <a:r>
              <a:rPr lang="de-DE" dirty="0" err="1"/>
              <a:t>natoque</a:t>
            </a:r>
            <a:r>
              <a:rPr lang="de-DE" dirty="0"/>
              <a:t> </a:t>
            </a:r>
            <a:r>
              <a:rPr lang="de-DE" dirty="0" err="1"/>
              <a:t>penatibus</a:t>
            </a:r>
            <a:r>
              <a:rPr lang="de-DE" dirty="0"/>
              <a:t> et </a:t>
            </a:r>
            <a:r>
              <a:rPr lang="de-DE" dirty="0" err="1"/>
              <a:t>magnis</a:t>
            </a:r>
            <a:r>
              <a:rPr lang="de-DE" dirty="0"/>
              <a:t> </a:t>
            </a:r>
            <a:r>
              <a:rPr lang="de-DE" dirty="0" err="1"/>
              <a:t>dis</a:t>
            </a:r>
            <a:r>
              <a:rPr lang="de-DE" dirty="0"/>
              <a:t> </a:t>
            </a:r>
          </a:p>
          <a:p>
            <a:pPr marL="1143000" lvl="2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pPr>
            <a:r>
              <a:rPr lang="de-DE" dirty="0"/>
              <a:t>Parturient montes, nascetur ridiculus mus. Donec quam felis, </a:t>
            </a:r>
          </a:p>
          <a:p>
            <a:pPr lvl="0"/>
            <a:r>
              <a:rPr lang="de-DE" dirty="0"/>
              <a:t>Ultricies nec, pellentesque eu, pretium quis, sem. </a:t>
            </a:r>
            <a:r>
              <a:rPr lang="de-DE" dirty="0" err="1"/>
              <a:t>Nulla</a:t>
            </a:r>
            <a:r>
              <a:rPr lang="de-DE" dirty="0"/>
              <a:t> </a:t>
            </a:r>
            <a:r>
              <a:rPr lang="de-DE" dirty="0" err="1"/>
              <a:t>consequat</a:t>
            </a:r>
            <a:r>
              <a:rPr lang="de-DE" dirty="0"/>
              <a:t> </a:t>
            </a:r>
            <a:r>
              <a:rPr lang="de-DE" dirty="0" err="1"/>
              <a:t>massa</a:t>
            </a:r>
            <a:r>
              <a:rPr lang="de-DE" dirty="0"/>
              <a:t> </a:t>
            </a:r>
            <a:r>
              <a:rPr lang="de-DE" dirty="0" err="1"/>
              <a:t>quis</a:t>
            </a:r>
            <a:r>
              <a:rPr lang="de-DE" dirty="0"/>
              <a:t> </a:t>
            </a:r>
            <a:r>
              <a:rPr lang="de-DE" dirty="0" err="1"/>
              <a:t>enim</a:t>
            </a:r>
            <a:r>
              <a:rPr lang="de-DE" dirty="0"/>
              <a:t>. </a:t>
            </a:r>
          </a:p>
          <a:p>
            <a:pPr lvl="0"/>
            <a:r>
              <a:rPr lang="de-DE" dirty="0" err="1"/>
              <a:t>Donec</a:t>
            </a:r>
            <a:r>
              <a:rPr lang="de-DE" dirty="0"/>
              <a:t> </a:t>
            </a:r>
            <a:r>
              <a:rPr lang="de-DE" dirty="0" err="1"/>
              <a:t>pede</a:t>
            </a:r>
            <a:r>
              <a:rPr lang="de-DE" dirty="0"/>
              <a:t> </a:t>
            </a:r>
            <a:r>
              <a:rPr lang="de-DE" dirty="0" err="1"/>
              <a:t>justo</a:t>
            </a:r>
            <a:r>
              <a:rPr lang="de-DE" dirty="0"/>
              <a:t>, </a:t>
            </a:r>
            <a:r>
              <a:rPr lang="de-DE" dirty="0" err="1"/>
              <a:t>fringilla</a:t>
            </a:r>
            <a:r>
              <a:rPr lang="de-DE" dirty="0"/>
              <a:t> </a:t>
            </a:r>
            <a:r>
              <a:rPr lang="de-DE" dirty="0" err="1"/>
              <a:t>vel</a:t>
            </a:r>
            <a:r>
              <a:rPr lang="de-DE" dirty="0"/>
              <a:t>, </a:t>
            </a:r>
            <a:r>
              <a:rPr lang="de-DE" dirty="0" err="1"/>
              <a:t>aliquet</a:t>
            </a:r>
            <a:r>
              <a:rPr lang="de-DE" dirty="0"/>
              <a:t> </a:t>
            </a:r>
            <a:r>
              <a:rPr lang="de-DE" dirty="0" err="1"/>
              <a:t>nec</a:t>
            </a:r>
            <a:r>
              <a:rPr lang="de-DE" dirty="0"/>
              <a:t>, </a:t>
            </a:r>
            <a:r>
              <a:rPr lang="de-DE" dirty="0" err="1"/>
              <a:t>vulputate</a:t>
            </a:r>
            <a:r>
              <a:rPr lang="de-DE" dirty="0"/>
              <a:t> </a:t>
            </a:r>
            <a:r>
              <a:rPr lang="de-DE" dirty="0" err="1"/>
              <a:t>eget</a:t>
            </a:r>
            <a:r>
              <a:rPr lang="de-DE" dirty="0"/>
              <a:t>, </a:t>
            </a:r>
            <a:r>
              <a:rPr lang="de-DE" dirty="0" err="1"/>
              <a:t>arcu</a:t>
            </a:r>
            <a:r>
              <a:rPr lang="de-DE" dirty="0"/>
              <a:t>.</a:t>
            </a:r>
          </a:p>
        </p:txBody>
      </p:sp>
      <p:sp>
        <p:nvSpPr>
          <p:cNvPr id="11" name="Textplatzhalter 13">
            <a:extLst>
              <a:ext uri="{FF2B5EF4-FFF2-40B4-BE49-F238E27FC236}">
                <a16:creationId xmlns:a16="http://schemas.microsoft.com/office/drawing/2014/main" id="{B3031C45-8363-5740-B9DE-26BF611628DC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6708776" y="620713"/>
            <a:ext cx="4248150" cy="5616574"/>
          </a:xfrm>
          <a:prstGeom prst="rect">
            <a:avLst/>
          </a:prstGeom>
        </p:spPr>
        <p:txBody>
          <a:bodyPr anchor="t"/>
          <a:lstStyle>
            <a:lvl1pPr marL="342900" indent="-342900">
              <a:buFont typeface="Arial" panose="020B0604020202020204" pitchFamily="34" charset="0"/>
              <a:buChar char="•"/>
              <a:defRPr sz="2000" b="1" i="0" baseline="0">
                <a:solidFill>
                  <a:schemeClr val="bg1"/>
                </a:solidFill>
                <a:latin typeface="+mn-lt"/>
              </a:defRPr>
            </a:lvl1pPr>
            <a:lvl2pPr>
              <a:defRPr lang="de-DE" sz="2000" b="1" i="0" kern="1200" baseline="0" dirty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2pPr>
            <a:lvl3pPr>
              <a:defRPr lang="de-DE" sz="2000" b="1" i="0" kern="1200" baseline="0" dirty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3pPr>
            <a:lvl4pPr>
              <a:defRPr sz="3000" b="0" i="0">
                <a:latin typeface="Helvetica Light" panose="020B0403020202020204" pitchFamily="34" charset="0"/>
              </a:defRPr>
            </a:lvl4pPr>
            <a:lvl5pPr>
              <a:defRPr sz="3000" b="0" i="0">
                <a:latin typeface="Helvetica Light" panose="020B0403020202020204" pitchFamily="34" charset="0"/>
              </a:defRPr>
            </a:lvl5pPr>
          </a:lstStyle>
          <a:p>
            <a:pPr lvl="0"/>
            <a:r>
              <a:rPr lang="de-DE" dirty="0" err="1"/>
              <a:t>Lorem</a:t>
            </a:r>
            <a:r>
              <a:rPr lang="de-DE" dirty="0"/>
              <a:t> </a:t>
            </a:r>
            <a:r>
              <a:rPr lang="de-DE" dirty="0" err="1"/>
              <a:t>ipsum</a:t>
            </a:r>
            <a:r>
              <a:rPr lang="de-DE" dirty="0"/>
              <a:t> </a:t>
            </a:r>
            <a:r>
              <a:rPr lang="de-DE" dirty="0" err="1"/>
              <a:t>dolor</a:t>
            </a:r>
            <a:r>
              <a:rPr lang="de-DE" dirty="0"/>
              <a:t> </a:t>
            </a:r>
            <a:r>
              <a:rPr lang="de-DE" dirty="0" err="1"/>
              <a:t>sit</a:t>
            </a:r>
            <a:r>
              <a:rPr lang="de-DE" dirty="0"/>
              <a:t> </a:t>
            </a:r>
            <a:r>
              <a:rPr lang="de-DE" dirty="0" err="1"/>
              <a:t>amet</a:t>
            </a:r>
            <a:endParaRPr lang="de-DE" dirty="0"/>
          </a:p>
          <a:p>
            <a:pPr lvl="1"/>
            <a:r>
              <a:rPr lang="de-DE" dirty="0" err="1"/>
              <a:t>Consectetuer</a:t>
            </a:r>
            <a:r>
              <a:rPr lang="de-DE" dirty="0"/>
              <a:t> </a:t>
            </a:r>
            <a:r>
              <a:rPr lang="de-DE" dirty="0" err="1"/>
              <a:t>adipiscing</a:t>
            </a:r>
            <a:r>
              <a:rPr lang="de-DE" dirty="0"/>
              <a:t> </a:t>
            </a:r>
            <a:r>
              <a:rPr lang="de-DE" dirty="0" err="1"/>
              <a:t>elit</a:t>
            </a:r>
            <a:r>
              <a:rPr lang="de-DE" dirty="0"/>
              <a:t>. </a:t>
            </a:r>
            <a:r>
              <a:rPr lang="de-DE" dirty="0" err="1"/>
              <a:t>Aenean</a:t>
            </a:r>
            <a:r>
              <a:rPr lang="de-DE" dirty="0"/>
              <a:t> commodo </a:t>
            </a:r>
            <a:r>
              <a:rPr lang="de-DE" dirty="0" err="1"/>
              <a:t>ligula</a:t>
            </a:r>
            <a:r>
              <a:rPr lang="de-DE" dirty="0"/>
              <a:t> </a:t>
            </a:r>
            <a:r>
              <a:rPr lang="de-DE" dirty="0" err="1"/>
              <a:t>eget</a:t>
            </a:r>
            <a:endParaRPr lang="de-DE" dirty="0"/>
          </a:p>
          <a:p>
            <a:pPr marL="1143000" lvl="2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pPr>
            <a:r>
              <a:rPr lang="de-DE" dirty="0" err="1"/>
              <a:t>Aenean</a:t>
            </a:r>
            <a:r>
              <a:rPr lang="de-DE" dirty="0"/>
              <a:t> </a:t>
            </a:r>
            <a:r>
              <a:rPr lang="de-DE" dirty="0" err="1"/>
              <a:t>massa</a:t>
            </a:r>
            <a:r>
              <a:rPr lang="de-DE" dirty="0"/>
              <a:t>. Cum </a:t>
            </a:r>
            <a:r>
              <a:rPr lang="de-DE" dirty="0" err="1"/>
              <a:t>sociis</a:t>
            </a:r>
            <a:r>
              <a:rPr lang="de-DE" dirty="0"/>
              <a:t> </a:t>
            </a:r>
            <a:r>
              <a:rPr lang="de-DE" dirty="0" err="1"/>
              <a:t>natoque</a:t>
            </a:r>
            <a:r>
              <a:rPr lang="de-DE" dirty="0"/>
              <a:t> </a:t>
            </a:r>
            <a:r>
              <a:rPr lang="de-DE" dirty="0" err="1"/>
              <a:t>penatibus</a:t>
            </a:r>
            <a:r>
              <a:rPr lang="de-DE" dirty="0"/>
              <a:t> et </a:t>
            </a:r>
            <a:r>
              <a:rPr lang="de-DE" dirty="0" err="1"/>
              <a:t>magnis</a:t>
            </a:r>
            <a:r>
              <a:rPr lang="de-DE" dirty="0"/>
              <a:t> </a:t>
            </a:r>
            <a:r>
              <a:rPr lang="de-DE" dirty="0" err="1"/>
              <a:t>dis</a:t>
            </a:r>
            <a:r>
              <a:rPr lang="de-DE" dirty="0"/>
              <a:t> </a:t>
            </a:r>
            <a:r>
              <a:rPr lang="de-DE" dirty="0" err="1"/>
              <a:t>parturient</a:t>
            </a:r>
            <a:r>
              <a:rPr lang="de-DE" dirty="0"/>
              <a:t> </a:t>
            </a:r>
            <a:r>
              <a:rPr lang="de-DE" dirty="0" err="1"/>
              <a:t>montes</a:t>
            </a:r>
            <a:endParaRPr lang="de-DE" dirty="0"/>
          </a:p>
          <a:p>
            <a:pPr lvl="0"/>
            <a:r>
              <a:rPr lang="de-DE" dirty="0" err="1"/>
              <a:t>Nascetur</a:t>
            </a:r>
            <a:r>
              <a:rPr lang="de-DE" dirty="0"/>
              <a:t> </a:t>
            </a:r>
            <a:r>
              <a:rPr lang="de-DE" dirty="0" err="1"/>
              <a:t>ridiculus</a:t>
            </a:r>
            <a:r>
              <a:rPr lang="de-DE" dirty="0"/>
              <a:t> </a:t>
            </a:r>
            <a:r>
              <a:rPr lang="de-DE" dirty="0" err="1"/>
              <a:t>mus</a:t>
            </a:r>
            <a:r>
              <a:rPr lang="de-DE" dirty="0"/>
              <a:t> </a:t>
            </a:r>
            <a:r>
              <a:rPr lang="de-DE" dirty="0" err="1"/>
              <a:t>donec</a:t>
            </a:r>
            <a:r>
              <a:rPr lang="de-DE" dirty="0"/>
              <a:t> </a:t>
            </a:r>
            <a:r>
              <a:rPr lang="de-DE" dirty="0" err="1"/>
              <a:t>quam</a:t>
            </a:r>
            <a:r>
              <a:rPr lang="de-DE" dirty="0"/>
              <a:t> </a:t>
            </a:r>
            <a:r>
              <a:rPr lang="de-DE" dirty="0" err="1"/>
              <a:t>felis</a:t>
            </a:r>
            <a:r>
              <a:rPr lang="de-DE" dirty="0"/>
              <a:t> </a:t>
            </a:r>
            <a:r>
              <a:rPr lang="de-DE" dirty="0" err="1"/>
              <a:t>ultricies</a:t>
            </a:r>
            <a:r>
              <a:rPr lang="de-DE" dirty="0"/>
              <a:t> </a:t>
            </a:r>
            <a:r>
              <a:rPr lang="de-DE" dirty="0" err="1"/>
              <a:t>nec</a:t>
            </a:r>
            <a:endParaRPr lang="de-DE" dirty="0"/>
          </a:p>
          <a:p>
            <a:pPr lvl="0"/>
            <a:r>
              <a:rPr lang="de-DE" dirty="0" err="1"/>
              <a:t>Pellentesque</a:t>
            </a:r>
            <a:r>
              <a:rPr lang="de-DE" dirty="0"/>
              <a:t> </a:t>
            </a:r>
            <a:r>
              <a:rPr lang="de-DE" dirty="0" err="1"/>
              <a:t>eupretium</a:t>
            </a:r>
            <a:r>
              <a:rPr lang="de-DE" dirty="0"/>
              <a:t> </a:t>
            </a:r>
            <a:r>
              <a:rPr lang="de-DE" dirty="0" err="1"/>
              <a:t>quis</a:t>
            </a:r>
            <a:r>
              <a:rPr lang="de-DE" dirty="0"/>
              <a:t> </a:t>
            </a:r>
            <a:r>
              <a:rPr lang="de-DE" dirty="0" err="1"/>
              <a:t>sem</a:t>
            </a:r>
            <a:endParaRPr lang="de-DE" dirty="0"/>
          </a:p>
          <a:p>
            <a:pPr lvl="0"/>
            <a:r>
              <a:rPr lang="de-DE" dirty="0" err="1"/>
              <a:t>Nulla</a:t>
            </a:r>
            <a:r>
              <a:rPr lang="de-DE" dirty="0"/>
              <a:t> </a:t>
            </a:r>
            <a:r>
              <a:rPr lang="de-DE" dirty="0" err="1"/>
              <a:t>consequat</a:t>
            </a:r>
            <a:r>
              <a:rPr lang="de-DE" dirty="0"/>
              <a:t> </a:t>
            </a:r>
            <a:r>
              <a:rPr lang="de-DE" dirty="0" err="1"/>
              <a:t>massa</a:t>
            </a:r>
            <a:r>
              <a:rPr lang="de-DE" dirty="0"/>
              <a:t> </a:t>
            </a:r>
          </a:p>
          <a:p>
            <a:pPr lvl="0"/>
            <a:r>
              <a:rPr lang="de-DE" dirty="0" err="1"/>
              <a:t>Quis</a:t>
            </a:r>
            <a:r>
              <a:rPr lang="de-DE" dirty="0"/>
              <a:t> </a:t>
            </a:r>
            <a:r>
              <a:rPr lang="de-DE" dirty="0" err="1"/>
              <a:t>enim</a:t>
            </a:r>
            <a:r>
              <a:rPr lang="de-DE" dirty="0"/>
              <a:t> </a:t>
            </a:r>
            <a:r>
              <a:rPr lang="de-DE" dirty="0" err="1"/>
              <a:t>Donec</a:t>
            </a:r>
            <a:r>
              <a:rPr lang="de-DE" dirty="0"/>
              <a:t> </a:t>
            </a:r>
            <a:r>
              <a:rPr lang="de-DE" dirty="0" err="1"/>
              <a:t>pede</a:t>
            </a:r>
            <a:r>
              <a:rPr lang="de-DE" dirty="0"/>
              <a:t> </a:t>
            </a:r>
            <a:r>
              <a:rPr lang="de-DE" dirty="0" err="1"/>
              <a:t>justo</a:t>
            </a:r>
            <a:r>
              <a:rPr lang="de-DE" dirty="0"/>
              <a:t> </a:t>
            </a:r>
          </a:p>
          <a:p>
            <a:pPr lvl="0"/>
            <a:r>
              <a:rPr lang="de-DE" dirty="0" err="1"/>
              <a:t>Fringilla</a:t>
            </a:r>
            <a:r>
              <a:rPr lang="de-DE" dirty="0"/>
              <a:t> </a:t>
            </a:r>
            <a:r>
              <a:rPr lang="de-DE" dirty="0" err="1"/>
              <a:t>vel</a:t>
            </a:r>
            <a:r>
              <a:rPr lang="de-DE" dirty="0"/>
              <a:t> </a:t>
            </a:r>
            <a:r>
              <a:rPr lang="de-DE" dirty="0" err="1"/>
              <a:t>aliquet</a:t>
            </a:r>
            <a:r>
              <a:rPr lang="de-DE" dirty="0"/>
              <a:t> </a:t>
            </a:r>
            <a:r>
              <a:rPr lang="de-DE" dirty="0" err="1"/>
              <a:t>nec</a:t>
            </a:r>
            <a:r>
              <a:rPr lang="de-DE" dirty="0"/>
              <a:t> </a:t>
            </a:r>
            <a:r>
              <a:rPr lang="de-DE" dirty="0" err="1"/>
              <a:t>vulputate</a:t>
            </a:r>
            <a:r>
              <a:rPr lang="de-DE" dirty="0"/>
              <a:t> </a:t>
            </a:r>
            <a:r>
              <a:rPr lang="de-DE" dirty="0" err="1"/>
              <a:t>eget</a:t>
            </a:r>
            <a:r>
              <a:rPr lang="de-DE" dirty="0"/>
              <a:t> </a:t>
            </a:r>
            <a:r>
              <a:rPr lang="de-DE" dirty="0" err="1"/>
              <a:t>arcu</a:t>
            </a:r>
            <a:endParaRPr lang="de-DE" dirty="0"/>
          </a:p>
          <a:p>
            <a:pPr lvl="0"/>
            <a:r>
              <a:rPr lang="de-DE" dirty="0" err="1"/>
              <a:t>Vivamus</a:t>
            </a:r>
            <a:r>
              <a:rPr lang="de-DE" dirty="0"/>
              <a:t> </a:t>
            </a:r>
            <a:r>
              <a:rPr lang="de-DE" dirty="0" err="1"/>
              <a:t>elementum</a:t>
            </a:r>
            <a:r>
              <a:rPr lang="de-DE" dirty="0"/>
              <a:t> </a:t>
            </a:r>
            <a:r>
              <a:rPr lang="de-DE" dirty="0" err="1"/>
              <a:t>semper</a:t>
            </a:r>
            <a:r>
              <a:rPr lang="de-DE" dirty="0"/>
              <a:t> </a:t>
            </a:r>
          </a:p>
        </p:txBody>
      </p:sp>
      <p:pic>
        <p:nvPicPr>
          <p:cNvPr id="9" name="Picture 8" descr="A close up of a sign&#10;&#10;Description automatically generated">
            <a:extLst>
              <a:ext uri="{FF2B5EF4-FFF2-40B4-BE49-F238E27FC236}">
                <a16:creationId xmlns:a16="http://schemas.microsoft.com/office/drawing/2014/main" id="{DEFA5A2C-7590-42D2-AA7C-95C1AFA4EA1A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1253889" y="5388162"/>
            <a:ext cx="630475" cy="118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97640736"/>
      </p:ext>
    </p:extLst>
  </p:cSld>
  <p:clrMapOvr>
    <a:masterClrMapping/>
  </p:clrMapOvr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9_Image_and_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Grafik 6" descr="Ein Bild, das draußen, groß, Schnee, Gebäude enthält.&#10;&#10;Automatisch generierte Beschreibung">
            <a:extLst>
              <a:ext uri="{FF2B5EF4-FFF2-40B4-BE49-F238E27FC236}">
                <a16:creationId xmlns:a16="http://schemas.microsoft.com/office/drawing/2014/main" id="{271DD8C0-CCB3-624F-84D5-FC884D6FF316}"/>
              </a:ext>
            </a:extLst>
          </p:cNvPr>
          <p:cNvPicPr>
            <a:picLocks/>
          </p:cNvPicPr>
          <p:nvPr userDrawn="1"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1992086"/>
            <a:ext cx="12207234" cy="4865913"/>
          </a:xfrm>
          <a:prstGeom prst="rect">
            <a:avLst/>
          </a:prstGeom>
        </p:spPr>
      </p:pic>
      <p:pic>
        <p:nvPicPr>
          <p:cNvPr id="8" name="Grafik 7">
            <a:extLst>
              <a:ext uri="{FF2B5EF4-FFF2-40B4-BE49-F238E27FC236}">
                <a16:creationId xmlns:a16="http://schemas.microsoft.com/office/drawing/2014/main" id="{3F86AF18-20DD-A542-83EF-A0A6077846BF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0" name="Textplatzhalter 13">
            <a:extLst>
              <a:ext uri="{FF2B5EF4-FFF2-40B4-BE49-F238E27FC236}">
                <a16:creationId xmlns:a16="http://schemas.microsoft.com/office/drawing/2014/main" id="{5F6F96AE-C095-2447-BF96-13671B3233DE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623887" y="2139695"/>
            <a:ext cx="4427785" cy="4097592"/>
          </a:xfrm>
          <a:prstGeom prst="rect">
            <a:avLst/>
          </a:prstGeom>
        </p:spPr>
        <p:txBody>
          <a:bodyPr anchor="t"/>
          <a:lstStyle>
            <a:lvl1pPr marL="342900" indent="-342900">
              <a:buFont typeface="Arial" panose="020B0604020202020204" pitchFamily="34" charset="0"/>
              <a:buChar char="•"/>
              <a:defRPr sz="2000" b="0" i="0" baseline="0">
                <a:solidFill>
                  <a:schemeClr val="bg1"/>
                </a:solidFill>
                <a:latin typeface="+mn-lt"/>
              </a:defRPr>
            </a:lvl1pPr>
            <a:lvl2pPr>
              <a:defRPr lang="de-DE" sz="2000" b="0" i="0" kern="1200" baseline="0" dirty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2pPr>
            <a:lvl3pPr>
              <a:defRPr lang="de-DE" sz="2000" b="0" i="0" kern="1200" baseline="0" dirty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3pPr>
            <a:lvl4pPr>
              <a:defRPr sz="3000" b="0" i="0">
                <a:latin typeface="Helvetica Light" panose="020B0403020202020204" pitchFamily="34" charset="0"/>
              </a:defRPr>
            </a:lvl4pPr>
            <a:lvl5pPr>
              <a:defRPr sz="3000" b="0" i="0">
                <a:latin typeface="Helvetica Light" panose="020B0403020202020204" pitchFamily="34" charset="0"/>
              </a:defRPr>
            </a:lvl5pPr>
          </a:lstStyle>
          <a:p>
            <a:pPr lvl="0"/>
            <a:r>
              <a:rPr lang="de-DE" dirty="0" err="1"/>
              <a:t>Lorem</a:t>
            </a:r>
            <a:r>
              <a:rPr lang="de-DE" dirty="0"/>
              <a:t> </a:t>
            </a:r>
            <a:r>
              <a:rPr lang="de-DE" dirty="0" err="1"/>
              <a:t>ipsum</a:t>
            </a:r>
            <a:r>
              <a:rPr lang="de-DE" dirty="0"/>
              <a:t> </a:t>
            </a:r>
            <a:r>
              <a:rPr lang="de-DE" dirty="0" err="1"/>
              <a:t>dolor</a:t>
            </a:r>
            <a:r>
              <a:rPr lang="de-DE" dirty="0"/>
              <a:t> </a:t>
            </a:r>
            <a:r>
              <a:rPr lang="de-DE" dirty="0" err="1"/>
              <a:t>sit</a:t>
            </a:r>
            <a:r>
              <a:rPr lang="de-DE" dirty="0"/>
              <a:t> </a:t>
            </a:r>
            <a:r>
              <a:rPr lang="de-DE" dirty="0" err="1"/>
              <a:t>amet</a:t>
            </a:r>
            <a:r>
              <a:rPr lang="de-DE" dirty="0"/>
              <a:t>, </a:t>
            </a:r>
            <a:r>
              <a:rPr lang="de-DE" dirty="0" err="1"/>
              <a:t>consectetuer</a:t>
            </a:r>
            <a:r>
              <a:rPr lang="de-DE" dirty="0"/>
              <a:t> </a:t>
            </a:r>
            <a:r>
              <a:rPr lang="de-DE" dirty="0" err="1"/>
              <a:t>adipiscing</a:t>
            </a:r>
            <a:r>
              <a:rPr lang="de-DE" dirty="0"/>
              <a:t> </a:t>
            </a:r>
            <a:r>
              <a:rPr lang="de-DE" dirty="0" err="1"/>
              <a:t>elit</a:t>
            </a:r>
            <a:r>
              <a:rPr lang="de-DE" dirty="0"/>
              <a:t>. </a:t>
            </a:r>
          </a:p>
          <a:p>
            <a:pPr lvl="1"/>
            <a:r>
              <a:rPr lang="de-DE" dirty="0" err="1"/>
              <a:t>Aenean</a:t>
            </a:r>
            <a:r>
              <a:rPr lang="de-DE" dirty="0"/>
              <a:t> commodo </a:t>
            </a:r>
            <a:r>
              <a:rPr lang="de-DE" dirty="0" err="1"/>
              <a:t>ligula</a:t>
            </a:r>
            <a:r>
              <a:rPr lang="de-DE" dirty="0"/>
              <a:t> </a:t>
            </a:r>
            <a:r>
              <a:rPr lang="de-DE" dirty="0" err="1"/>
              <a:t>eget</a:t>
            </a:r>
            <a:r>
              <a:rPr lang="de-DE" dirty="0"/>
              <a:t> </a:t>
            </a:r>
            <a:r>
              <a:rPr lang="de-DE" dirty="0" err="1"/>
              <a:t>dolor</a:t>
            </a:r>
            <a:r>
              <a:rPr lang="de-DE" dirty="0"/>
              <a:t>. </a:t>
            </a:r>
            <a:r>
              <a:rPr lang="de-DE" dirty="0" err="1"/>
              <a:t>Aenean</a:t>
            </a:r>
            <a:r>
              <a:rPr lang="de-DE" dirty="0"/>
              <a:t> </a:t>
            </a:r>
            <a:r>
              <a:rPr lang="de-DE" dirty="0" err="1"/>
              <a:t>massa</a:t>
            </a:r>
            <a:r>
              <a:rPr lang="de-DE" dirty="0"/>
              <a:t>. Cum </a:t>
            </a:r>
            <a:r>
              <a:rPr lang="de-DE" dirty="0" err="1"/>
              <a:t>sociis</a:t>
            </a:r>
            <a:r>
              <a:rPr lang="de-DE" dirty="0"/>
              <a:t> </a:t>
            </a:r>
            <a:r>
              <a:rPr lang="de-DE" dirty="0" err="1"/>
              <a:t>natoque</a:t>
            </a:r>
            <a:r>
              <a:rPr lang="de-DE" dirty="0"/>
              <a:t> </a:t>
            </a:r>
            <a:r>
              <a:rPr lang="de-DE" dirty="0" err="1"/>
              <a:t>penatibus</a:t>
            </a:r>
            <a:r>
              <a:rPr lang="de-DE" dirty="0"/>
              <a:t> et </a:t>
            </a:r>
            <a:r>
              <a:rPr lang="de-DE" dirty="0" err="1"/>
              <a:t>magnis</a:t>
            </a:r>
            <a:r>
              <a:rPr lang="de-DE" dirty="0"/>
              <a:t> </a:t>
            </a:r>
            <a:r>
              <a:rPr lang="de-DE" dirty="0" err="1"/>
              <a:t>dis</a:t>
            </a:r>
            <a:r>
              <a:rPr lang="de-DE" dirty="0"/>
              <a:t> </a:t>
            </a:r>
          </a:p>
          <a:p>
            <a:pPr marL="1143000" lvl="2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pPr>
            <a:r>
              <a:rPr lang="de-DE" dirty="0" err="1"/>
              <a:t>Parturient</a:t>
            </a:r>
            <a:r>
              <a:rPr lang="de-DE" dirty="0"/>
              <a:t> </a:t>
            </a:r>
            <a:r>
              <a:rPr lang="de-DE" dirty="0" err="1"/>
              <a:t>montes</a:t>
            </a:r>
            <a:r>
              <a:rPr lang="de-DE" dirty="0"/>
              <a:t>, </a:t>
            </a:r>
            <a:r>
              <a:rPr lang="de-DE" dirty="0" err="1"/>
              <a:t>nascetur</a:t>
            </a:r>
            <a:r>
              <a:rPr lang="de-DE" dirty="0"/>
              <a:t> </a:t>
            </a:r>
            <a:r>
              <a:rPr lang="de-DE" dirty="0" err="1"/>
              <a:t>ridiculus</a:t>
            </a:r>
            <a:r>
              <a:rPr lang="de-DE" dirty="0"/>
              <a:t> </a:t>
            </a:r>
            <a:r>
              <a:rPr lang="de-DE" dirty="0" err="1"/>
              <a:t>mus</a:t>
            </a:r>
            <a:r>
              <a:rPr lang="de-DE" dirty="0"/>
              <a:t>. </a:t>
            </a:r>
            <a:r>
              <a:rPr lang="de-DE" dirty="0" err="1"/>
              <a:t>Donec</a:t>
            </a:r>
            <a:r>
              <a:rPr lang="de-DE" dirty="0"/>
              <a:t> </a:t>
            </a:r>
            <a:r>
              <a:rPr lang="de-DE" dirty="0" err="1"/>
              <a:t>qum</a:t>
            </a:r>
            <a:r>
              <a:rPr lang="de-DE" dirty="0"/>
              <a:t> </a:t>
            </a:r>
            <a:r>
              <a:rPr lang="de-DE" dirty="0" err="1"/>
              <a:t>felis</a:t>
            </a:r>
            <a:r>
              <a:rPr lang="de-DE" dirty="0"/>
              <a:t>, </a:t>
            </a:r>
          </a:p>
          <a:p>
            <a:pPr lvl="0"/>
            <a:r>
              <a:rPr lang="de-DE" dirty="0" err="1"/>
              <a:t>Ultricies</a:t>
            </a:r>
            <a:r>
              <a:rPr lang="de-DE" dirty="0"/>
              <a:t> </a:t>
            </a:r>
            <a:r>
              <a:rPr lang="de-DE" dirty="0" err="1"/>
              <a:t>nec</a:t>
            </a:r>
            <a:r>
              <a:rPr lang="de-DE" dirty="0"/>
              <a:t>, </a:t>
            </a:r>
            <a:r>
              <a:rPr lang="de-DE" dirty="0" err="1"/>
              <a:t>pellentesque</a:t>
            </a:r>
            <a:r>
              <a:rPr lang="de-DE" dirty="0"/>
              <a:t> </a:t>
            </a:r>
            <a:r>
              <a:rPr lang="de-DE" dirty="0" err="1"/>
              <a:t>eu</a:t>
            </a:r>
            <a:r>
              <a:rPr lang="de-DE" dirty="0"/>
              <a:t>, </a:t>
            </a:r>
            <a:r>
              <a:rPr lang="de-DE" dirty="0" err="1"/>
              <a:t>pretium</a:t>
            </a:r>
            <a:r>
              <a:rPr lang="de-DE" dirty="0"/>
              <a:t> </a:t>
            </a:r>
            <a:r>
              <a:rPr lang="de-DE" dirty="0" err="1"/>
              <a:t>quis</a:t>
            </a:r>
            <a:r>
              <a:rPr lang="de-DE" dirty="0"/>
              <a:t>, </a:t>
            </a:r>
            <a:r>
              <a:rPr lang="de-DE" dirty="0" err="1"/>
              <a:t>sem</a:t>
            </a:r>
            <a:r>
              <a:rPr lang="de-DE" dirty="0"/>
              <a:t>. </a:t>
            </a:r>
            <a:r>
              <a:rPr lang="de-DE" dirty="0" err="1"/>
              <a:t>Nulla</a:t>
            </a:r>
            <a:r>
              <a:rPr lang="de-DE" dirty="0"/>
              <a:t> </a:t>
            </a:r>
            <a:r>
              <a:rPr lang="de-DE" dirty="0" err="1"/>
              <a:t>consequat</a:t>
            </a:r>
            <a:r>
              <a:rPr lang="de-DE" dirty="0"/>
              <a:t> </a:t>
            </a:r>
            <a:r>
              <a:rPr lang="de-DE" dirty="0" err="1"/>
              <a:t>massa</a:t>
            </a:r>
            <a:r>
              <a:rPr lang="de-DE" dirty="0"/>
              <a:t> </a:t>
            </a:r>
            <a:r>
              <a:rPr lang="de-DE" dirty="0" err="1"/>
              <a:t>quis</a:t>
            </a:r>
            <a:r>
              <a:rPr lang="de-DE" dirty="0"/>
              <a:t> </a:t>
            </a:r>
            <a:r>
              <a:rPr lang="de-DE" dirty="0" err="1"/>
              <a:t>enim</a:t>
            </a:r>
            <a:r>
              <a:rPr lang="de-DE" dirty="0"/>
              <a:t>. </a:t>
            </a:r>
          </a:p>
          <a:p>
            <a:pPr lvl="0"/>
            <a:r>
              <a:rPr lang="de-DE" dirty="0" err="1"/>
              <a:t>Donec</a:t>
            </a:r>
            <a:r>
              <a:rPr lang="de-DE" dirty="0"/>
              <a:t> </a:t>
            </a:r>
            <a:r>
              <a:rPr lang="de-DE" dirty="0" err="1"/>
              <a:t>pede</a:t>
            </a:r>
            <a:r>
              <a:rPr lang="de-DE" dirty="0"/>
              <a:t> </a:t>
            </a:r>
            <a:r>
              <a:rPr lang="de-DE" dirty="0" err="1"/>
              <a:t>justo</a:t>
            </a:r>
            <a:r>
              <a:rPr lang="de-DE" dirty="0"/>
              <a:t>, </a:t>
            </a:r>
            <a:r>
              <a:rPr lang="de-DE" dirty="0" err="1"/>
              <a:t>fringilla</a:t>
            </a:r>
            <a:r>
              <a:rPr lang="de-DE" dirty="0"/>
              <a:t> </a:t>
            </a:r>
            <a:r>
              <a:rPr lang="de-DE" dirty="0" err="1"/>
              <a:t>vel</a:t>
            </a:r>
            <a:r>
              <a:rPr lang="de-DE" dirty="0"/>
              <a:t>, </a:t>
            </a:r>
            <a:r>
              <a:rPr lang="de-DE" dirty="0" err="1"/>
              <a:t>aliquet</a:t>
            </a:r>
            <a:r>
              <a:rPr lang="de-DE" dirty="0"/>
              <a:t> </a:t>
            </a:r>
            <a:r>
              <a:rPr lang="de-DE" dirty="0" err="1"/>
              <a:t>nec</a:t>
            </a:r>
            <a:r>
              <a:rPr lang="de-DE" dirty="0"/>
              <a:t>, </a:t>
            </a:r>
            <a:r>
              <a:rPr lang="de-DE" dirty="0" err="1"/>
              <a:t>vulputate</a:t>
            </a:r>
            <a:r>
              <a:rPr lang="de-DE" dirty="0"/>
              <a:t> </a:t>
            </a:r>
            <a:r>
              <a:rPr lang="de-DE" dirty="0" err="1"/>
              <a:t>eget</a:t>
            </a:r>
            <a:r>
              <a:rPr lang="de-DE" dirty="0"/>
              <a:t>, </a:t>
            </a:r>
            <a:r>
              <a:rPr lang="de-DE" dirty="0" err="1"/>
              <a:t>arcu</a:t>
            </a:r>
            <a:r>
              <a:rPr lang="de-DE" dirty="0"/>
              <a:t>.</a:t>
            </a:r>
          </a:p>
        </p:txBody>
      </p:sp>
      <p:sp>
        <p:nvSpPr>
          <p:cNvPr id="9" name="Textplatzhalter 13">
            <a:extLst>
              <a:ext uri="{FF2B5EF4-FFF2-40B4-BE49-F238E27FC236}">
                <a16:creationId xmlns:a16="http://schemas.microsoft.com/office/drawing/2014/main" id="{064D1A0F-06AE-9149-A8E3-25726EBB70C5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6714444" y="2139695"/>
            <a:ext cx="4242481" cy="4097592"/>
          </a:xfrm>
          <a:prstGeom prst="rect">
            <a:avLst/>
          </a:prstGeom>
        </p:spPr>
        <p:txBody>
          <a:bodyPr anchor="t"/>
          <a:lstStyle>
            <a:lvl1pPr marL="342900" indent="-342900">
              <a:buFont typeface="Arial" panose="020B0604020202020204" pitchFamily="34" charset="0"/>
              <a:buChar char="•"/>
              <a:defRPr sz="2000" b="0" i="0" baseline="0">
                <a:solidFill>
                  <a:schemeClr val="bg1"/>
                </a:solidFill>
                <a:latin typeface="+mn-lt"/>
              </a:defRPr>
            </a:lvl1pPr>
            <a:lvl2pPr>
              <a:defRPr lang="de-DE" sz="2000" b="0" i="0" kern="1200" baseline="0" dirty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2pPr>
            <a:lvl3pPr>
              <a:defRPr lang="de-DE" sz="2000" b="0" i="0" kern="1200" baseline="0" dirty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3pPr>
            <a:lvl4pPr>
              <a:defRPr sz="3000" b="0" i="0">
                <a:latin typeface="Helvetica Light" panose="020B0403020202020204" pitchFamily="34" charset="0"/>
              </a:defRPr>
            </a:lvl4pPr>
            <a:lvl5pPr>
              <a:defRPr sz="3000" b="0" i="0">
                <a:latin typeface="Helvetica Light" panose="020B0403020202020204" pitchFamily="34" charset="0"/>
              </a:defRPr>
            </a:lvl5pPr>
          </a:lstStyle>
          <a:p>
            <a:pPr lvl="0"/>
            <a:r>
              <a:rPr lang="de-DE" dirty="0" err="1"/>
              <a:t>Lorem</a:t>
            </a:r>
            <a:r>
              <a:rPr lang="de-DE" dirty="0"/>
              <a:t> </a:t>
            </a:r>
            <a:r>
              <a:rPr lang="de-DE" dirty="0" err="1"/>
              <a:t>ipsum</a:t>
            </a:r>
            <a:r>
              <a:rPr lang="de-DE" dirty="0"/>
              <a:t> </a:t>
            </a:r>
            <a:r>
              <a:rPr lang="de-DE" dirty="0" err="1"/>
              <a:t>dolor</a:t>
            </a:r>
            <a:r>
              <a:rPr lang="de-DE" dirty="0"/>
              <a:t> </a:t>
            </a:r>
            <a:r>
              <a:rPr lang="de-DE" dirty="0" err="1"/>
              <a:t>sit</a:t>
            </a:r>
            <a:r>
              <a:rPr lang="de-DE" dirty="0"/>
              <a:t> </a:t>
            </a:r>
            <a:r>
              <a:rPr lang="de-DE" dirty="0" err="1"/>
              <a:t>amet</a:t>
            </a:r>
            <a:r>
              <a:rPr lang="de-DE" dirty="0"/>
              <a:t>, </a:t>
            </a:r>
            <a:r>
              <a:rPr lang="de-DE" dirty="0" err="1"/>
              <a:t>consectetuer</a:t>
            </a:r>
            <a:r>
              <a:rPr lang="de-DE" dirty="0"/>
              <a:t> </a:t>
            </a:r>
            <a:r>
              <a:rPr lang="de-DE" dirty="0" err="1"/>
              <a:t>adipiscing</a:t>
            </a:r>
            <a:r>
              <a:rPr lang="de-DE" dirty="0"/>
              <a:t> </a:t>
            </a:r>
            <a:r>
              <a:rPr lang="de-DE" dirty="0" err="1"/>
              <a:t>elit</a:t>
            </a:r>
            <a:r>
              <a:rPr lang="de-DE" dirty="0"/>
              <a:t>. </a:t>
            </a:r>
          </a:p>
          <a:p>
            <a:pPr lvl="1"/>
            <a:r>
              <a:rPr lang="de-DE" dirty="0" err="1"/>
              <a:t>Aenean</a:t>
            </a:r>
            <a:r>
              <a:rPr lang="de-DE" dirty="0"/>
              <a:t> commodo </a:t>
            </a:r>
            <a:r>
              <a:rPr lang="de-DE" dirty="0" err="1"/>
              <a:t>ligula</a:t>
            </a:r>
            <a:r>
              <a:rPr lang="de-DE" dirty="0"/>
              <a:t> </a:t>
            </a:r>
            <a:r>
              <a:rPr lang="de-DE" dirty="0" err="1"/>
              <a:t>eget</a:t>
            </a:r>
            <a:r>
              <a:rPr lang="de-DE" dirty="0"/>
              <a:t> </a:t>
            </a:r>
            <a:r>
              <a:rPr lang="de-DE" dirty="0" err="1"/>
              <a:t>dolor</a:t>
            </a:r>
            <a:r>
              <a:rPr lang="de-DE" dirty="0"/>
              <a:t>. </a:t>
            </a:r>
            <a:r>
              <a:rPr lang="de-DE" dirty="0" err="1"/>
              <a:t>Aenean</a:t>
            </a:r>
            <a:r>
              <a:rPr lang="de-DE" dirty="0"/>
              <a:t> </a:t>
            </a:r>
            <a:r>
              <a:rPr lang="de-DE" dirty="0" err="1"/>
              <a:t>massa</a:t>
            </a:r>
            <a:r>
              <a:rPr lang="de-DE" dirty="0"/>
              <a:t>. Cum </a:t>
            </a:r>
            <a:r>
              <a:rPr lang="de-DE" dirty="0" err="1"/>
              <a:t>sociis</a:t>
            </a:r>
            <a:r>
              <a:rPr lang="de-DE" dirty="0"/>
              <a:t> </a:t>
            </a:r>
            <a:r>
              <a:rPr lang="de-DE" dirty="0" err="1"/>
              <a:t>natoque</a:t>
            </a:r>
            <a:r>
              <a:rPr lang="de-DE" dirty="0"/>
              <a:t> </a:t>
            </a:r>
            <a:r>
              <a:rPr lang="de-DE" dirty="0" err="1"/>
              <a:t>penatibus</a:t>
            </a:r>
            <a:r>
              <a:rPr lang="de-DE" dirty="0"/>
              <a:t> et </a:t>
            </a:r>
            <a:r>
              <a:rPr lang="de-DE" dirty="0" err="1"/>
              <a:t>magnis</a:t>
            </a:r>
            <a:r>
              <a:rPr lang="de-DE" dirty="0"/>
              <a:t> </a:t>
            </a:r>
            <a:r>
              <a:rPr lang="de-DE" dirty="0" err="1"/>
              <a:t>dis</a:t>
            </a:r>
            <a:r>
              <a:rPr lang="de-DE" dirty="0"/>
              <a:t> </a:t>
            </a:r>
          </a:p>
          <a:p>
            <a:pPr marL="1143000" lvl="2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pPr>
            <a:r>
              <a:rPr lang="de-DE" dirty="0" err="1"/>
              <a:t>Parturient</a:t>
            </a:r>
            <a:r>
              <a:rPr lang="de-DE" dirty="0"/>
              <a:t> </a:t>
            </a:r>
            <a:r>
              <a:rPr lang="de-DE" dirty="0" err="1"/>
              <a:t>montes</a:t>
            </a:r>
            <a:r>
              <a:rPr lang="de-DE" dirty="0"/>
              <a:t>, </a:t>
            </a:r>
            <a:r>
              <a:rPr lang="de-DE" dirty="0" err="1"/>
              <a:t>nascetur</a:t>
            </a:r>
            <a:r>
              <a:rPr lang="de-DE" dirty="0"/>
              <a:t> </a:t>
            </a:r>
            <a:r>
              <a:rPr lang="de-DE" dirty="0" err="1"/>
              <a:t>ridiculus</a:t>
            </a:r>
            <a:r>
              <a:rPr lang="de-DE" dirty="0"/>
              <a:t> </a:t>
            </a:r>
            <a:r>
              <a:rPr lang="de-DE" dirty="0" err="1"/>
              <a:t>mus</a:t>
            </a:r>
            <a:r>
              <a:rPr lang="de-DE" dirty="0"/>
              <a:t>. </a:t>
            </a:r>
            <a:r>
              <a:rPr lang="de-DE" dirty="0" err="1"/>
              <a:t>Donec</a:t>
            </a:r>
            <a:r>
              <a:rPr lang="de-DE" dirty="0"/>
              <a:t> </a:t>
            </a:r>
            <a:r>
              <a:rPr lang="de-DE" dirty="0" err="1"/>
              <a:t>qum</a:t>
            </a:r>
            <a:r>
              <a:rPr lang="de-DE" dirty="0"/>
              <a:t> </a:t>
            </a:r>
            <a:r>
              <a:rPr lang="de-DE" dirty="0" err="1"/>
              <a:t>felis</a:t>
            </a:r>
            <a:r>
              <a:rPr lang="de-DE" dirty="0"/>
              <a:t>, </a:t>
            </a:r>
          </a:p>
          <a:p>
            <a:pPr lvl="0"/>
            <a:r>
              <a:rPr lang="de-DE" dirty="0" err="1"/>
              <a:t>Ultricies</a:t>
            </a:r>
            <a:r>
              <a:rPr lang="de-DE" dirty="0"/>
              <a:t> </a:t>
            </a:r>
            <a:r>
              <a:rPr lang="de-DE" dirty="0" err="1"/>
              <a:t>nec</a:t>
            </a:r>
            <a:r>
              <a:rPr lang="de-DE" dirty="0"/>
              <a:t>, </a:t>
            </a:r>
            <a:r>
              <a:rPr lang="de-DE" dirty="0" err="1"/>
              <a:t>pellentesque</a:t>
            </a:r>
            <a:r>
              <a:rPr lang="de-DE" dirty="0"/>
              <a:t> </a:t>
            </a:r>
            <a:r>
              <a:rPr lang="de-DE" dirty="0" err="1"/>
              <a:t>eu</a:t>
            </a:r>
            <a:r>
              <a:rPr lang="de-DE" dirty="0"/>
              <a:t>, </a:t>
            </a:r>
            <a:r>
              <a:rPr lang="de-DE" dirty="0" err="1"/>
              <a:t>pretium</a:t>
            </a:r>
            <a:r>
              <a:rPr lang="de-DE" dirty="0"/>
              <a:t> </a:t>
            </a:r>
            <a:r>
              <a:rPr lang="de-DE" dirty="0" err="1"/>
              <a:t>quis</a:t>
            </a:r>
            <a:r>
              <a:rPr lang="de-DE" dirty="0"/>
              <a:t>, </a:t>
            </a:r>
            <a:r>
              <a:rPr lang="de-DE" dirty="0" err="1"/>
              <a:t>sem</a:t>
            </a:r>
            <a:r>
              <a:rPr lang="de-DE" dirty="0"/>
              <a:t>. </a:t>
            </a:r>
            <a:r>
              <a:rPr lang="de-DE" dirty="0" err="1"/>
              <a:t>Nulla</a:t>
            </a:r>
            <a:r>
              <a:rPr lang="de-DE" dirty="0"/>
              <a:t> </a:t>
            </a:r>
            <a:r>
              <a:rPr lang="de-DE" dirty="0" err="1"/>
              <a:t>consequat</a:t>
            </a:r>
            <a:r>
              <a:rPr lang="de-DE" dirty="0"/>
              <a:t> </a:t>
            </a:r>
            <a:r>
              <a:rPr lang="de-DE" dirty="0" err="1"/>
              <a:t>massa</a:t>
            </a:r>
            <a:r>
              <a:rPr lang="de-DE" dirty="0"/>
              <a:t> </a:t>
            </a:r>
            <a:r>
              <a:rPr lang="de-DE" dirty="0" err="1"/>
              <a:t>quis</a:t>
            </a:r>
            <a:r>
              <a:rPr lang="de-DE" dirty="0"/>
              <a:t> </a:t>
            </a:r>
            <a:r>
              <a:rPr lang="de-DE" dirty="0" err="1"/>
              <a:t>enim</a:t>
            </a:r>
            <a:r>
              <a:rPr lang="de-DE" dirty="0"/>
              <a:t>. </a:t>
            </a:r>
          </a:p>
          <a:p>
            <a:pPr lvl="0"/>
            <a:r>
              <a:rPr lang="de-DE" dirty="0" err="1"/>
              <a:t>Donec</a:t>
            </a:r>
            <a:r>
              <a:rPr lang="de-DE" dirty="0"/>
              <a:t> </a:t>
            </a:r>
            <a:r>
              <a:rPr lang="de-DE" dirty="0" err="1"/>
              <a:t>pede</a:t>
            </a:r>
            <a:r>
              <a:rPr lang="de-DE" dirty="0"/>
              <a:t> </a:t>
            </a:r>
            <a:r>
              <a:rPr lang="de-DE" dirty="0" err="1"/>
              <a:t>justo</a:t>
            </a:r>
            <a:r>
              <a:rPr lang="de-DE" dirty="0"/>
              <a:t>, </a:t>
            </a:r>
            <a:r>
              <a:rPr lang="de-DE" dirty="0" err="1"/>
              <a:t>fringilla</a:t>
            </a:r>
            <a:r>
              <a:rPr lang="de-DE" dirty="0"/>
              <a:t> </a:t>
            </a:r>
            <a:r>
              <a:rPr lang="de-DE" dirty="0" err="1"/>
              <a:t>vel</a:t>
            </a:r>
            <a:r>
              <a:rPr lang="de-DE" dirty="0"/>
              <a:t>, </a:t>
            </a:r>
            <a:r>
              <a:rPr lang="de-DE" dirty="0" err="1"/>
              <a:t>aliquet</a:t>
            </a:r>
            <a:r>
              <a:rPr lang="de-DE" dirty="0"/>
              <a:t> </a:t>
            </a:r>
            <a:r>
              <a:rPr lang="de-DE" dirty="0" err="1"/>
              <a:t>nec</a:t>
            </a:r>
            <a:r>
              <a:rPr lang="de-DE" dirty="0"/>
              <a:t>, </a:t>
            </a:r>
            <a:r>
              <a:rPr lang="de-DE" dirty="0" err="1"/>
              <a:t>vulputate</a:t>
            </a:r>
            <a:r>
              <a:rPr lang="de-DE" dirty="0"/>
              <a:t> </a:t>
            </a:r>
            <a:r>
              <a:rPr lang="de-DE" dirty="0" err="1"/>
              <a:t>eget</a:t>
            </a:r>
            <a:r>
              <a:rPr lang="de-DE" dirty="0"/>
              <a:t>, </a:t>
            </a:r>
            <a:r>
              <a:rPr lang="de-DE" dirty="0" err="1"/>
              <a:t>arcu</a:t>
            </a:r>
            <a:r>
              <a:rPr lang="de-DE" dirty="0"/>
              <a:t>.</a:t>
            </a:r>
          </a:p>
        </p:txBody>
      </p:sp>
      <p:sp>
        <p:nvSpPr>
          <p:cNvPr id="12" name="Textplatzhalter 12">
            <a:extLst>
              <a:ext uri="{FF2B5EF4-FFF2-40B4-BE49-F238E27FC236}">
                <a16:creationId xmlns:a16="http://schemas.microsoft.com/office/drawing/2014/main" id="{8728B484-D51B-3342-A06A-ED49BD050A7E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623888" y="620713"/>
            <a:ext cx="10326066" cy="1223961"/>
          </a:xfrm>
          <a:prstGeom prst="rect">
            <a:avLst/>
          </a:prstGeom>
        </p:spPr>
        <p:txBody>
          <a:bodyPr anchor="t"/>
          <a:lstStyle>
            <a:lvl1pPr>
              <a:defRPr sz="4000" b="1" i="0" baseline="0">
                <a:solidFill>
                  <a:schemeClr val="tx1"/>
                </a:solidFill>
                <a:latin typeface="+mj-lt"/>
              </a:defRPr>
            </a:lvl1pPr>
          </a:lstStyle>
          <a:p>
            <a:pPr lvl="0"/>
            <a:r>
              <a:rPr lang="de-DE" dirty="0"/>
              <a:t>Title Headline</a:t>
            </a:r>
          </a:p>
        </p:txBody>
      </p:sp>
      <p:pic>
        <p:nvPicPr>
          <p:cNvPr id="11" name="Picture 10" descr="A close up of a sign&#10;&#10;Description automatically generated">
            <a:extLst>
              <a:ext uri="{FF2B5EF4-FFF2-40B4-BE49-F238E27FC236}">
                <a16:creationId xmlns:a16="http://schemas.microsoft.com/office/drawing/2014/main" id="{53B0064F-261C-4CA5-BEEF-B4FB0E467896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1253889" y="5388162"/>
            <a:ext cx="630475" cy="118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00500315"/>
      </p:ext>
    </p:extLst>
  </p:cSld>
  <p:clrMapOvr>
    <a:masterClrMapping/>
  </p:clrMapOvr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0_Image_and_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Grafik 6">
            <a:extLst>
              <a:ext uri="{FF2B5EF4-FFF2-40B4-BE49-F238E27FC236}">
                <a16:creationId xmlns:a16="http://schemas.microsoft.com/office/drawing/2014/main" id="{271DD8C0-CCB3-624F-84D5-FC884D6FF316}"/>
              </a:ext>
            </a:extLst>
          </p:cNvPr>
          <p:cNvPicPr>
            <a:picLocks/>
          </p:cNvPicPr>
          <p:nvPr userDrawn="1"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1992086"/>
            <a:ext cx="12186116" cy="4865913"/>
          </a:xfrm>
          <a:prstGeom prst="rect">
            <a:avLst/>
          </a:prstGeom>
        </p:spPr>
      </p:pic>
      <p:pic>
        <p:nvPicPr>
          <p:cNvPr id="8" name="Grafik 7">
            <a:extLst>
              <a:ext uri="{FF2B5EF4-FFF2-40B4-BE49-F238E27FC236}">
                <a16:creationId xmlns:a16="http://schemas.microsoft.com/office/drawing/2014/main" id="{E606151B-85F7-0246-8300-80C80E8920EB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0" name="Textplatzhalter 13">
            <a:extLst>
              <a:ext uri="{FF2B5EF4-FFF2-40B4-BE49-F238E27FC236}">
                <a16:creationId xmlns:a16="http://schemas.microsoft.com/office/drawing/2014/main" id="{5F6F96AE-C095-2447-BF96-13671B3233DE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623887" y="2139695"/>
            <a:ext cx="4427785" cy="4097592"/>
          </a:xfrm>
          <a:prstGeom prst="rect">
            <a:avLst/>
          </a:prstGeom>
        </p:spPr>
        <p:txBody>
          <a:bodyPr anchor="t"/>
          <a:lstStyle>
            <a:lvl1pPr marL="342900" indent="-342900">
              <a:buFont typeface="Arial" panose="020B0604020202020204" pitchFamily="34" charset="0"/>
              <a:buChar char="•"/>
              <a:defRPr sz="2000" b="0" i="0" baseline="0">
                <a:solidFill>
                  <a:schemeClr val="bg1"/>
                </a:solidFill>
                <a:latin typeface="+mn-lt"/>
              </a:defRPr>
            </a:lvl1pPr>
            <a:lvl2pPr>
              <a:defRPr lang="de-DE" sz="2000" b="0" i="0" kern="1200" baseline="0" dirty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2pPr>
            <a:lvl3pPr>
              <a:defRPr lang="de-DE" sz="2000" b="0" i="0" kern="1200" baseline="0" dirty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3pPr>
            <a:lvl4pPr>
              <a:defRPr sz="3000" b="0" i="0">
                <a:latin typeface="Helvetica Light" panose="020B0403020202020204" pitchFamily="34" charset="0"/>
              </a:defRPr>
            </a:lvl4pPr>
            <a:lvl5pPr>
              <a:defRPr sz="3000" b="0" i="0">
                <a:latin typeface="Helvetica Light" panose="020B0403020202020204" pitchFamily="34" charset="0"/>
              </a:defRPr>
            </a:lvl5pPr>
          </a:lstStyle>
          <a:p>
            <a:pPr lvl="0"/>
            <a:r>
              <a:rPr lang="de-DE" dirty="0" err="1"/>
              <a:t>Lorem</a:t>
            </a:r>
            <a:r>
              <a:rPr lang="de-DE" dirty="0"/>
              <a:t> </a:t>
            </a:r>
            <a:r>
              <a:rPr lang="de-DE" dirty="0" err="1"/>
              <a:t>ipsum</a:t>
            </a:r>
            <a:r>
              <a:rPr lang="de-DE" dirty="0"/>
              <a:t> </a:t>
            </a:r>
            <a:r>
              <a:rPr lang="de-DE" dirty="0" err="1"/>
              <a:t>dolor</a:t>
            </a:r>
            <a:r>
              <a:rPr lang="de-DE" dirty="0"/>
              <a:t> </a:t>
            </a:r>
            <a:r>
              <a:rPr lang="de-DE" dirty="0" err="1"/>
              <a:t>sit</a:t>
            </a:r>
            <a:r>
              <a:rPr lang="de-DE" dirty="0"/>
              <a:t> </a:t>
            </a:r>
            <a:r>
              <a:rPr lang="de-DE" dirty="0" err="1"/>
              <a:t>amet</a:t>
            </a:r>
            <a:r>
              <a:rPr lang="de-DE" dirty="0"/>
              <a:t>, </a:t>
            </a:r>
            <a:r>
              <a:rPr lang="de-DE" dirty="0" err="1"/>
              <a:t>consectetuer</a:t>
            </a:r>
            <a:r>
              <a:rPr lang="de-DE" dirty="0"/>
              <a:t> </a:t>
            </a:r>
            <a:r>
              <a:rPr lang="de-DE" dirty="0" err="1"/>
              <a:t>adipiscing</a:t>
            </a:r>
            <a:r>
              <a:rPr lang="de-DE" dirty="0"/>
              <a:t> </a:t>
            </a:r>
            <a:r>
              <a:rPr lang="de-DE" dirty="0" err="1"/>
              <a:t>elit</a:t>
            </a:r>
            <a:r>
              <a:rPr lang="de-DE" dirty="0"/>
              <a:t>. </a:t>
            </a:r>
          </a:p>
          <a:p>
            <a:pPr marL="685800" lvl="1" indent="-3429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</a:pPr>
            <a:r>
              <a:rPr lang="de-DE" dirty="0" err="1"/>
              <a:t>Aenean</a:t>
            </a:r>
            <a:r>
              <a:rPr lang="de-DE" dirty="0"/>
              <a:t> commodo </a:t>
            </a:r>
            <a:r>
              <a:rPr lang="de-DE" dirty="0" err="1"/>
              <a:t>ligula</a:t>
            </a:r>
            <a:r>
              <a:rPr lang="de-DE" dirty="0"/>
              <a:t> </a:t>
            </a:r>
            <a:r>
              <a:rPr lang="de-DE" dirty="0" err="1"/>
              <a:t>eget</a:t>
            </a:r>
            <a:r>
              <a:rPr lang="de-DE" dirty="0"/>
              <a:t> </a:t>
            </a:r>
            <a:r>
              <a:rPr lang="de-DE" dirty="0" err="1"/>
              <a:t>dolor</a:t>
            </a:r>
            <a:r>
              <a:rPr lang="de-DE" dirty="0"/>
              <a:t>. </a:t>
            </a:r>
            <a:r>
              <a:rPr lang="de-DE" dirty="0" err="1"/>
              <a:t>Aenean</a:t>
            </a:r>
            <a:r>
              <a:rPr lang="de-DE" dirty="0"/>
              <a:t> </a:t>
            </a:r>
            <a:r>
              <a:rPr lang="de-DE" dirty="0" err="1"/>
              <a:t>massa</a:t>
            </a:r>
            <a:r>
              <a:rPr lang="de-DE" dirty="0"/>
              <a:t>. Cum </a:t>
            </a:r>
            <a:r>
              <a:rPr lang="de-DE" dirty="0" err="1"/>
              <a:t>sociis</a:t>
            </a:r>
            <a:r>
              <a:rPr lang="de-DE" dirty="0"/>
              <a:t> </a:t>
            </a:r>
            <a:r>
              <a:rPr lang="de-DE" dirty="0" err="1"/>
              <a:t>natoque</a:t>
            </a:r>
            <a:r>
              <a:rPr lang="de-DE" dirty="0"/>
              <a:t> </a:t>
            </a:r>
            <a:r>
              <a:rPr lang="de-DE" dirty="0" err="1"/>
              <a:t>penatibus</a:t>
            </a:r>
            <a:r>
              <a:rPr lang="de-DE" dirty="0"/>
              <a:t> et </a:t>
            </a:r>
            <a:r>
              <a:rPr lang="de-DE" dirty="0" err="1"/>
              <a:t>magnis</a:t>
            </a:r>
            <a:r>
              <a:rPr lang="de-DE" dirty="0"/>
              <a:t> </a:t>
            </a:r>
            <a:r>
              <a:rPr lang="de-DE" dirty="0" err="1"/>
              <a:t>dis</a:t>
            </a:r>
            <a:r>
              <a:rPr lang="de-DE" dirty="0"/>
              <a:t> </a:t>
            </a:r>
          </a:p>
          <a:p>
            <a:pPr marL="1143000" lvl="2" indent="-3429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</a:pPr>
            <a:r>
              <a:rPr lang="de-DE" dirty="0" err="1"/>
              <a:t>Parturient</a:t>
            </a:r>
            <a:r>
              <a:rPr lang="de-DE" dirty="0"/>
              <a:t> </a:t>
            </a:r>
            <a:r>
              <a:rPr lang="de-DE" dirty="0" err="1"/>
              <a:t>montes</a:t>
            </a:r>
            <a:r>
              <a:rPr lang="de-DE" dirty="0"/>
              <a:t>, </a:t>
            </a:r>
            <a:r>
              <a:rPr lang="de-DE" dirty="0" err="1"/>
              <a:t>nascetur</a:t>
            </a:r>
            <a:r>
              <a:rPr lang="de-DE" dirty="0"/>
              <a:t> </a:t>
            </a:r>
            <a:r>
              <a:rPr lang="de-DE" dirty="0" err="1"/>
              <a:t>ridiculus</a:t>
            </a:r>
            <a:r>
              <a:rPr lang="de-DE" dirty="0"/>
              <a:t> </a:t>
            </a:r>
            <a:r>
              <a:rPr lang="de-DE" dirty="0" err="1"/>
              <a:t>mus</a:t>
            </a:r>
            <a:r>
              <a:rPr lang="de-DE" dirty="0"/>
              <a:t>. </a:t>
            </a:r>
            <a:r>
              <a:rPr lang="de-DE" dirty="0" err="1"/>
              <a:t>Donec</a:t>
            </a:r>
            <a:r>
              <a:rPr lang="de-DE" dirty="0"/>
              <a:t> </a:t>
            </a:r>
            <a:r>
              <a:rPr lang="de-DE" dirty="0" err="1"/>
              <a:t>qum</a:t>
            </a:r>
            <a:r>
              <a:rPr lang="de-DE" dirty="0"/>
              <a:t> </a:t>
            </a:r>
            <a:r>
              <a:rPr lang="de-DE" dirty="0" err="1"/>
              <a:t>felis</a:t>
            </a:r>
            <a:r>
              <a:rPr lang="de-DE" dirty="0"/>
              <a:t>, </a:t>
            </a:r>
          </a:p>
          <a:p>
            <a:pPr lvl="0"/>
            <a:r>
              <a:rPr lang="de-DE" dirty="0" err="1"/>
              <a:t>Ultricies</a:t>
            </a:r>
            <a:r>
              <a:rPr lang="de-DE" dirty="0"/>
              <a:t> </a:t>
            </a:r>
            <a:r>
              <a:rPr lang="de-DE" dirty="0" err="1"/>
              <a:t>nec</a:t>
            </a:r>
            <a:r>
              <a:rPr lang="de-DE" dirty="0"/>
              <a:t>, </a:t>
            </a:r>
            <a:r>
              <a:rPr lang="de-DE" dirty="0" err="1"/>
              <a:t>pellentesque</a:t>
            </a:r>
            <a:r>
              <a:rPr lang="de-DE" dirty="0"/>
              <a:t> </a:t>
            </a:r>
            <a:r>
              <a:rPr lang="de-DE" dirty="0" err="1"/>
              <a:t>eu</a:t>
            </a:r>
            <a:r>
              <a:rPr lang="de-DE" dirty="0"/>
              <a:t>, </a:t>
            </a:r>
            <a:r>
              <a:rPr lang="de-DE" dirty="0" err="1"/>
              <a:t>pretium</a:t>
            </a:r>
            <a:r>
              <a:rPr lang="de-DE" dirty="0"/>
              <a:t> </a:t>
            </a:r>
            <a:r>
              <a:rPr lang="de-DE" dirty="0" err="1"/>
              <a:t>quis</a:t>
            </a:r>
            <a:r>
              <a:rPr lang="de-DE" dirty="0"/>
              <a:t>, </a:t>
            </a:r>
            <a:r>
              <a:rPr lang="de-DE" dirty="0" err="1"/>
              <a:t>sem</a:t>
            </a:r>
            <a:r>
              <a:rPr lang="de-DE" dirty="0"/>
              <a:t>. </a:t>
            </a:r>
            <a:r>
              <a:rPr lang="de-DE" dirty="0" err="1"/>
              <a:t>Nulla</a:t>
            </a:r>
            <a:r>
              <a:rPr lang="de-DE" dirty="0"/>
              <a:t> </a:t>
            </a:r>
            <a:r>
              <a:rPr lang="de-DE" dirty="0" err="1"/>
              <a:t>consequat</a:t>
            </a:r>
            <a:r>
              <a:rPr lang="de-DE" dirty="0"/>
              <a:t> </a:t>
            </a:r>
            <a:r>
              <a:rPr lang="de-DE" dirty="0" err="1"/>
              <a:t>massa</a:t>
            </a:r>
            <a:r>
              <a:rPr lang="de-DE" dirty="0"/>
              <a:t> </a:t>
            </a:r>
            <a:r>
              <a:rPr lang="de-DE" dirty="0" err="1"/>
              <a:t>quis</a:t>
            </a:r>
            <a:r>
              <a:rPr lang="de-DE" dirty="0"/>
              <a:t> </a:t>
            </a:r>
            <a:r>
              <a:rPr lang="de-DE" dirty="0" err="1"/>
              <a:t>enim</a:t>
            </a:r>
            <a:r>
              <a:rPr lang="de-DE" dirty="0"/>
              <a:t>. </a:t>
            </a:r>
          </a:p>
          <a:p>
            <a:pPr lvl="0"/>
            <a:r>
              <a:rPr lang="de-DE" dirty="0" err="1"/>
              <a:t>Donec</a:t>
            </a:r>
            <a:r>
              <a:rPr lang="de-DE" dirty="0"/>
              <a:t> </a:t>
            </a:r>
            <a:r>
              <a:rPr lang="de-DE" dirty="0" err="1"/>
              <a:t>pede</a:t>
            </a:r>
            <a:r>
              <a:rPr lang="de-DE" dirty="0"/>
              <a:t> </a:t>
            </a:r>
            <a:r>
              <a:rPr lang="de-DE" dirty="0" err="1"/>
              <a:t>justo</a:t>
            </a:r>
            <a:r>
              <a:rPr lang="de-DE" dirty="0"/>
              <a:t>, </a:t>
            </a:r>
            <a:r>
              <a:rPr lang="de-DE" dirty="0" err="1"/>
              <a:t>fringilla</a:t>
            </a:r>
            <a:r>
              <a:rPr lang="de-DE" dirty="0"/>
              <a:t> </a:t>
            </a:r>
            <a:r>
              <a:rPr lang="de-DE" dirty="0" err="1"/>
              <a:t>vel</a:t>
            </a:r>
            <a:r>
              <a:rPr lang="de-DE" dirty="0"/>
              <a:t>, </a:t>
            </a:r>
            <a:r>
              <a:rPr lang="de-DE" dirty="0" err="1"/>
              <a:t>aliquet</a:t>
            </a:r>
            <a:r>
              <a:rPr lang="de-DE" dirty="0"/>
              <a:t> </a:t>
            </a:r>
            <a:r>
              <a:rPr lang="de-DE" dirty="0" err="1"/>
              <a:t>nec</a:t>
            </a:r>
            <a:r>
              <a:rPr lang="de-DE" dirty="0"/>
              <a:t>, </a:t>
            </a:r>
            <a:r>
              <a:rPr lang="de-DE" dirty="0" err="1"/>
              <a:t>vulputate</a:t>
            </a:r>
            <a:r>
              <a:rPr lang="de-DE" dirty="0"/>
              <a:t> </a:t>
            </a:r>
            <a:r>
              <a:rPr lang="de-DE" dirty="0" err="1"/>
              <a:t>eget</a:t>
            </a:r>
            <a:r>
              <a:rPr lang="de-DE" dirty="0"/>
              <a:t>, </a:t>
            </a:r>
            <a:r>
              <a:rPr lang="de-DE" dirty="0" err="1"/>
              <a:t>arcu</a:t>
            </a:r>
            <a:r>
              <a:rPr lang="de-DE" dirty="0"/>
              <a:t>.</a:t>
            </a:r>
          </a:p>
        </p:txBody>
      </p:sp>
      <p:sp>
        <p:nvSpPr>
          <p:cNvPr id="9" name="Textplatzhalter 13">
            <a:extLst>
              <a:ext uri="{FF2B5EF4-FFF2-40B4-BE49-F238E27FC236}">
                <a16:creationId xmlns:a16="http://schemas.microsoft.com/office/drawing/2014/main" id="{064D1A0F-06AE-9149-A8E3-25726EBB70C5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6714444" y="2139695"/>
            <a:ext cx="4242481" cy="4097592"/>
          </a:xfrm>
          <a:prstGeom prst="rect">
            <a:avLst/>
          </a:prstGeom>
        </p:spPr>
        <p:txBody>
          <a:bodyPr anchor="t"/>
          <a:lstStyle>
            <a:lvl1pPr marL="342900" indent="-342900">
              <a:buFont typeface="Arial" panose="020B0604020202020204" pitchFamily="34" charset="0"/>
              <a:buChar char="•"/>
              <a:defRPr sz="2000" b="0" i="0" baseline="0">
                <a:solidFill>
                  <a:schemeClr val="bg1"/>
                </a:solidFill>
                <a:latin typeface="+mn-lt"/>
              </a:defRPr>
            </a:lvl1pPr>
            <a:lvl2pPr>
              <a:defRPr lang="de-DE" sz="2000" b="0" i="0" kern="1200" baseline="0" dirty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2pPr>
            <a:lvl3pPr>
              <a:defRPr lang="de-DE" sz="2000" b="0" i="0" kern="1200" baseline="0" dirty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3pPr>
            <a:lvl4pPr>
              <a:defRPr sz="3000" b="0" i="0">
                <a:latin typeface="Helvetica Light" panose="020B0403020202020204" pitchFamily="34" charset="0"/>
              </a:defRPr>
            </a:lvl4pPr>
            <a:lvl5pPr>
              <a:defRPr sz="3000" b="0" i="0">
                <a:latin typeface="Helvetica Light" panose="020B0403020202020204" pitchFamily="34" charset="0"/>
              </a:defRPr>
            </a:lvl5pPr>
          </a:lstStyle>
          <a:p>
            <a:pPr lvl="0"/>
            <a:r>
              <a:rPr lang="de-DE" dirty="0" err="1"/>
              <a:t>Lorem</a:t>
            </a:r>
            <a:r>
              <a:rPr lang="de-DE" dirty="0"/>
              <a:t> </a:t>
            </a:r>
            <a:r>
              <a:rPr lang="de-DE" dirty="0" err="1"/>
              <a:t>ipsum</a:t>
            </a:r>
            <a:r>
              <a:rPr lang="de-DE" dirty="0"/>
              <a:t> </a:t>
            </a:r>
            <a:r>
              <a:rPr lang="de-DE" dirty="0" err="1"/>
              <a:t>dolor</a:t>
            </a:r>
            <a:r>
              <a:rPr lang="de-DE" dirty="0"/>
              <a:t> </a:t>
            </a:r>
            <a:r>
              <a:rPr lang="de-DE" dirty="0" err="1"/>
              <a:t>sit</a:t>
            </a:r>
            <a:r>
              <a:rPr lang="de-DE" dirty="0"/>
              <a:t> </a:t>
            </a:r>
            <a:r>
              <a:rPr lang="de-DE" dirty="0" err="1"/>
              <a:t>amet</a:t>
            </a:r>
            <a:r>
              <a:rPr lang="de-DE" dirty="0"/>
              <a:t>, </a:t>
            </a:r>
            <a:r>
              <a:rPr lang="de-DE" dirty="0" err="1"/>
              <a:t>consectetuer</a:t>
            </a:r>
            <a:r>
              <a:rPr lang="de-DE" dirty="0"/>
              <a:t> </a:t>
            </a:r>
            <a:r>
              <a:rPr lang="de-DE" dirty="0" err="1"/>
              <a:t>adipiscing</a:t>
            </a:r>
            <a:r>
              <a:rPr lang="de-DE" dirty="0"/>
              <a:t> </a:t>
            </a:r>
            <a:r>
              <a:rPr lang="de-DE" dirty="0" err="1"/>
              <a:t>elit</a:t>
            </a:r>
            <a:r>
              <a:rPr lang="de-DE" dirty="0"/>
              <a:t>. </a:t>
            </a:r>
          </a:p>
          <a:p>
            <a:pPr lvl="1"/>
            <a:r>
              <a:rPr lang="de-DE" dirty="0" err="1"/>
              <a:t>Aenean</a:t>
            </a:r>
            <a:r>
              <a:rPr lang="de-DE" dirty="0"/>
              <a:t> commodo </a:t>
            </a:r>
            <a:r>
              <a:rPr lang="de-DE" dirty="0" err="1"/>
              <a:t>ligula</a:t>
            </a:r>
            <a:r>
              <a:rPr lang="de-DE" dirty="0"/>
              <a:t> </a:t>
            </a:r>
            <a:r>
              <a:rPr lang="de-DE" dirty="0" err="1"/>
              <a:t>eget</a:t>
            </a:r>
            <a:r>
              <a:rPr lang="de-DE" dirty="0"/>
              <a:t> </a:t>
            </a:r>
            <a:r>
              <a:rPr lang="de-DE" dirty="0" err="1"/>
              <a:t>dolor</a:t>
            </a:r>
            <a:r>
              <a:rPr lang="de-DE" dirty="0"/>
              <a:t>. </a:t>
            </a:r>
            <a:r>
              <a:rPr lang="de-DE" dirty="0" err="1"/>
              <a:t>Aenean</a:t>
            </a:r>
            <a:r>
              <a:rPr lang="de-DE" dirty="0"/>
              <a:t> </a:t>
            </a:r>
            <a:r>
              <a:rPr lang="de-DE" dirty="0" err="1"/>
              <a:t>massa</a:t>
            </a:r>
            <a:r>
              <a:rPr lang="de-DE" dirty="0"/>
              <a:t>. Cum </a:t>
            </a:r>
            <a:r>
              <a:rPr lang="de-DE" dirty="0" err="1"/>
              <a:t>sociis</a:t>
            </a:r>
            <a:r>
              <a:rPr lang="de-DE" dirty="0"/>
              <a:t> </a:t>
            </a:r>
            <a:r>
              <a:rPr lang="de-DE" dirty="0" err="1"/>
              <a:t>natoque</a:t>
            </a:r>
            <a:r>
              <a:rPr lang="de-DE" dirty="0"/>
              <a:t> </a:t>
            </a:r>
            <a:r>
              <a:rPr lang="de-DE" dirty="0" err="1"/>
              <a:t>penatibus</a:t>
            </a:r>
            <a:r>
              <a:rPr lang="de-DE" dirty="0"/>
              <a:t> et </a:t>
            </a:r>
            <a:r>
              <a:rPr lang="de-DE" dirty="0" err="1"/>
              <a:t>magnis</a:t>
            </a:r>
            <a:r>
              <a:rPr lang="de-DE" dirty="0"/>
              <a:t> </a:t>
            </a:r>
            <a:r>
              <a:rPr lang="de-DE" dirty="0" err="1"/>
              <a:t>dis</a:t>
            </a:r>
            <a:r>
              <a:rPr lang="de-DE" dirty="0"/>
              <a:t> </a:t>
            </a:r>
          </a:p>
          <a:p>
            <a:pPr marL="1143000" lvl="2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pPr>
            <a:r>
              <a:rPr lang="de-DE" dirty="0" err="1"/>
              <a:t>Parturient</a:t>
            </a:r>
            <a:r>
              <a:rPr lang="de-DE" dirty="0"/>
              <a:t> </a:t>
            </a:r>
            <a:r>
              <a:rPr lang="de-DE" dirty="0" err="1"/>
              <a:t>montes</a:t>
            </a:r>
            <a:r>
              <a:rPr lang="de-DE" dirty="0"/>
              <a:t>, </a:t>
            </a:r>
            <a:r>
              <a:rPr lang="de-DE" dirty="0" err="1"/>
              <a:t>nascetur</a:t>
            </a:r>
            <a:r>
              <a:rPr lang="de-DE" dirty="0"/>
              <a:t> </a:t>
            </a:r>
            <a:r>
              <a:rPr lang="de-DE" dirty="0" err="1"/>
              <a:t>ridiculus</a:t>
            </a:r>
            <a:r>
              <a:rPr lang="de-DE" dirty="0"/>
              <a:t> </a:t>
            </a:r>
            <a:r>
              <a:rPr lang="de-DE" dirty="0" err="1"/>
              <a:t>mus</a:t>
            </a:r>
            <a:r>
              <a:rPr lang="de-DE" dirty="0"/>
              <a:t>. </a:t>
            </a:r>
            <a:r>
              <a:rPr lang="de-DE" dirty="0" err="1"/>
              <a:t>Donec</a:t>
            </a:r>
            <a:r>
              <a:rPr lang="de-DE" dirty="0"/>
              <a:t> </a:t>
            </a:r>
            <a:r>
              <a:rPr lang="de-DE" dirty="0" err="1"/>
              <a:t>qum</a:t>
            </a:r>
            <a:r>
              <a:rPr lang="de-DE" dirty="0"/>
              <a:t> </a:t>
            </a:r>
            <a:r>
              <a:rPr lang="de-DE" dirty="0" err="1"/>
              <a:t>felis</a:t>
            </a:r>
            <a:r>
              <a:rPr lang="de-DE" dirty="0"/>
              <a:t>, </a:t>
            </a:r>
          </a:p>
          <a:p>
            <a:pPr lvl="0"/>
            <a:r>
              <a:rPr lang="de-DE" dirty="0" err="1"/>
              <a:t>Ultricies</a:t>
            </a:r>
            <a:r>
              <a:rPr lang="de-DE" dirty="0"/>
              <a:t> </a:t>
            </a:r>
            <a:r>
              <a:rPr lang="de-DE" dirty="0" err="1"/>
              <a:t>nec</a:t>
            </a:r>
            <a:r>
              <a:rPr lang="de-DE" dirty="0"/>
              <a:t>, </a:t>
            </a:r>
            <a:r>
              <a:rPr lang="de-DE" dirty="0" err="1"/>
              <a:t>pellentesque</a:t>
            </a:r>
            <a:r>
              <a:rPr lang="de-DE" dirty="0"/>
              <a:t> </a:t>
            </a:r>
            <a:r>
              <a:rPr lang="de-DE" dirty="0" err="1"/>
              <a:t>eu</a:t>
            </a:r>
            <a:r>
              <a:rPr lang="de-DE" dirty="0"/>
              <a:t>, </a:t>
            </a:r>
            <a:r>
              <a:rPr lang="de-DE" dirty="0" err="1"/>
              <a:t>pretium</a:t>
            </a:r>
            <a:r>
              <a:rPr lang="de-DE" dirty="0"/>
              <a:t> </a:t>
            </a:r>
            <a:r>
              <a:rPr lang="de-DE" dirty="0" err="1"/>
              <a:t>quis</a:t>
            </a:r>
            <a:r>
              <a:rPr lang="de-DE" dirty="0"/>
              <a:t>, </a:t>
            </a:r>
            <a:r>
              <a:rPr lang="de-DE" dirty="0" err="1"/>
              <a:t>sem</a:t>
            </a:r>
            <a:r>
              <a:rPr lang="de-DE" dirty="0"/>
              <a:t>. </a:t>
            </a:r>
            <a:r>
              <a:rPr lang="de-DE" dirty="0" err="1"/>
              <a:t>Nulla</a:t>
            </a:r>
            <a:r>
              <a:rPr lang="de-DE" dirty="0"/>
              <a:t> </a:t>
            </a:r>
            <a:r>
              <a:rPr lang="de-DE" dirty="0" err="1"/>
              <a:t>consequat</a:t>
            </a:r>
            <a:r>
              <a:rPr lang="de-DE" dirty="0"/>
              <a:t> </a:t>
            </a:r>
            <a:r>
              <a:rPr lang="de-DE" dirty="0" err="1"/>
              <a:t>massa</a:t>
            </a:r>
            <a:r>
              <a:rPr lang="de-DE" dirty="0"/>
              <a:t> </a:t>
            </a:r>
            <a:r>
              <a:rPr lang="de-DE" dirty="0" err="1"/>
              <a:t>quis</a:t>
            </a:r>
            <a:r>
              <a:rPr lang="de-DE" dirty="0"/>
              <a:t> </a:t>
            </a:r>
            <a:r>
              <a:rPr lang="de-DE" dirty="0" err="1"/>
              <a:t>enim</a:t>
            </a:r>
            <a:r>
              <a:rPr lang="de-DE" dirty="0"/>
              <a:t>. </a:t>
            </a:r>
          </a:p>
          <a:p>
            <a:pPr lvl="0"/>
            <a:r>
              <a:rPr lang="de-DE" dirty="0" err="1"/>
              <a:t>Donec</a:t>
            </a:r>
            <a:r>
              <a:rPr lang="de-DE" dirty="0"/>
              <a:t> </a:t>
            </a:r>
            <a:r>
              <a:rPr lang="de-DE" dirty="0" err="1"/>
              <a:t>pede</a:t>
            </a:r>
            <a:r>
              <a:rPr lang="de-DE" dirty="0"/>
              <a:t> </a:t>
            </a:r>
            <a:r>
              <a:rPr lang="de-DE" dirty="0" err="1"/>
              <a:t>justo</a:t>
            </a:r>
            <a:r>
              <a:rPr lang="de-DE" dirty="0"/>
              <a:t>, </a:t>
            </a:r>
            <a:r>
              <a:rPr lang="de-DE" dirty="0" err="1"/>
              <a:t>fringilla</a:t>
            </a:r>
            <a:r>
              <a:rPr lang="de-DE" dirty="0"/>
              <a:t> </a:t>
            </a:r>
            <a:r>
              <a:rPr lang="de-DE" dirty="0" err="1"/>
              <a:t>vel</a:t>
            </a:r>
            <a:r>
              <a:rPr lang="de-DE" dirty="0"/>
              <a:t>, </a:t>
            </a:r>
            <a:r>
              <a:rPr lang="de-DE" dirty="0" err="1"/>
              <a:t>aliquet</a:t>
            </a:r>
            <a:r>
              <a:rPr lang="de-DE" dirty="0"/>
              <a:t> </a:t>
            </a:r>
            <a:r>
              <a:rPr lang="de-DE" dirty="0" err="1"/>
              <a:t>nec</a:t>
            </a:r>
            <a:r>
              <a:rPr lang="de-DE" dirty="0"/>
              <a:t>, </a:t>
            </a:r>
            <a:r>
              <a:rPr lang="de-DE" dirty="0" err="1"/>
              <a:t>vulputate</a:t>
            </a:r>
            <a:r>
              <a:rPr lang="de-DE" dirty="0"/>
              <a:t> </a:t>
            </a:r>
            <a:r>
              <a:rPr lang="de-DE" dirty="0" err="1"/>
              <a:t>eget</a:t>
            </a:r>
            <a:r>
              <a:rPr lang="de-DE" dirty="0"/>
              <a:t>, </a:t>
            </a:r>
            <a:r>
              <a:rPr lang="de-DE" dirty="0" err="1"/>
              <a:t>arcu</a:t>
            </a:r>
            <a:r>
              <a:rPr lang="de-DE" dirty="0"/>
              <a:t>.</a:t>
            </a:r>
          </a:p>
        </p:txBody>
      </p:sp>
      <p:sp>
        <p:nvSpPr>
          <p:cNvPr id="12" name="Textplatzhalter 12">
            <a:extLst>
              <a:ext uri="{FF2B5EF4-FFF2-40B4-BE49-F238E27FC236}">
                <a16:creationId xmlns:a16="http://schemas.microsoft.com/office/drawing/2014/main" id="{8728B484-D51B-3342-A06A-ED49BD050A7E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623888" y="620713"/>
            <a:ext cx="10326066" cy="1223961"/>
          </a:xfrm>
          <a:prstGeom prst="rect">
            <a:avLst/>
          </a:prstGeom>
        </p:spPr>
        <p:txBody>
          <a:bodyPr anchor="b"/>
          <a:lstStyle>
            <a:lvl1pPr>
              <a:defRPr sz="4000" b="1" i="0" baseline="0">
                <a:solidFill>
                  <a:schemeClr val="tx1"/>
                </a:solidFill>
                <a:latin typeface="+mj-lt"/>
              </a:defRPr>
            </a:lvl1pPr>
          </a:lstStyle>
          <a:p>
            <a:pPr lvl="0"/>
            <a:r>
              <a:rPr lang="de-DE" dirty="0"/>
              <a:t>Title Headline</a:t>
            </a:r>
          </a:p>
        </p:txBody>
      </p:sp>
      <p:pic>
        <p:nvPicPr>
          <p:cNvPr id="13" name="Picture 12" descr="A close up of a sign&#10;&#10;Description automatically generated">
            <a:extLst>
              <a:ext uri="{FF2B5EF4-FFF2-40B4-BE49-F238E27FC236}">
                <a16:creationId xmlns:a16="http://schemas.microsoft.com/office/drawing/2014/main" id="{2A9E4D95-3805-4AE4-B7A7-9268D4BAE11B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1253889" y="5388162"/>
            <a:ext cx="630475" cy="118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99080499"/>
      </p:ext>
    </p:extLst>
  </p:cSld>
  <p:clrMapOvr>
    <a:masterClrMapping/>
  </p:clrMapOvr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1_Image_and_Diagra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Grafik 6" descr="Ein Bild, das draußen, groß, Schnee, Gebäude enthält.&#10;&#10;Automatisch generierte Beschreibung">
            <a:extLst>
              <a:ext uri="{FF2B5EF4-FFF2-40B4-BE49-F238E27FC236}">
                <a16:creationId xmlns:a16="http://schemas.microsoft.com/office/drawing/2014/main" id="{271DD8C0-CCB3-624F-84D5-FC884D6FF316}"/>
              </a:ext>
            </a:extLst>
          </p:cNvPr>
          <p:cNvPicPr>
            <a:picLocks/>
          </p:cNvPicPr>
          <p:nvPr userDrawn="1"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0"/>
            <a:ext cx="6096000" cy="6858000"/>
          </a:xfrm>
          <a:prstGeom prst="rect">
            <a:avLst/>
          </a:prstGeom>
        </p:spPr>
      </p:pic>
      <p:pic>
        <p:nvPicPr>
          <p:cNvPr id="8" name="Grafik 7">
            <a:extLst>
              <a:ext uri="{FF2B5EF4-FFF2-40B4-BE49-F238E27FC236}">
                <a16:creationId xmlns:a16="http://schemas.microsoft.com/office/drawing/2014/main" id="{CE2AAD37-A4DF-374F-9359-F713FCBD5F32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3" name="Textplatzhalter 12">
            <a:extLst>
              <a:ext uri="{FF2B5EF4-FFF2-40B4-BE49-F238E27FC236}">
                <a16:creationId xmlns:a16="http://schemas.microsoft.com/office/drawing/2014/main" id="{E87E73B4-647A-8747-A684-7F670BDE6FFA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6708775" y="620713"/>
            <a:ext cx="4248150" cy="1223961"/>
          </a:xfrm>
          <a:prstGeom prst="rect">
            <a:avLst/>
          </a:prstGeom>
        </p:spPr>
        <p:txBody>
          <a:bodyPr anchor="t"/>
          <a:lstStyle>
            <a:lvl1pPr>
              <a:defRPr sz="4000" b="1" i="0" baseline="0">
                <a:solidFill>
                  <a:schemeClr val="tx1"/>
                </a:solidFill>
                <a:latin typeface="+mj-lt"/>
              </a:defRPr>
            </a:lvl1pPr>
          </a:lstStyle>
          <a:p>
            <a:pPr lvl="0"/>
            <a:r>
              <a:rPr lang="de-DE" dirty="0"/>
              <a:t>Title Headline</a:t>
            </a:r>
          </a:p>
        </p:txBody>
      </p:sp>
      <p:sp>
        <p:nvSpPr>
          <p:cNvPr id="10" name="Textplatzhalter 13">
            <a:extLst>
              <a:ext uri="{FF2B5EF4-FFF2-40B4-BE49-F238E27FC236}">
                <a16:creationId xmlns:a16="http://schemas.microsoft.com/office/drawing/2014/main" id="{5F6F96AE-C095-2447-BF96-13671B3233DE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6708775" y="2139695"/>
            <a:ext cx="4235296" cy="4097592"/>
          </a:xfrm>
          <a:prstGeom prst="rect">
            <a:avLst/>
          </a:prstGeom>
        </p:spPr>
        <p:txBody>
          <a:bodyPr anchor="t"/>
          <a:lstStyle>
            <a:lvl1pPr marL="342900" indent="-342900">
              <a:buFont typeface="Arial" panose="020B0604020202020204" pitchFamily="34" charset="0"/>
              <a:buChar char="•"/>
              <a:defRPr sz="2000" b="0" i="0" baseline="0">
                <a:latin typeface="+mn-lt"/>
              </a:defRPr>
            </a:lvl1pPr>
            <a:lvl2pPr>
              <a:defRPr lang="de-DE" sz="2000" b="0" i="0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>
              <a:defRPr lang="de-DE" sz="2000" b="0" i="0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>
              <a:defRPr sz="3000" b="0" i="0">
                <a:latin typeface="Helvetica Light" panose="020B0403020202020204" pitchFamily="34" charset="0"/>
              </a:defRPr>
            </a:lvl4pPr>
            <a:lvl5pPr>
              <a:defRPr sz="3000" b="0" i="0">
                <a:latin typeface="Helvetica Light" panose="020B0403020202020204" pitchFamily="34" charset="0"/>
              </a:defRPr>
            </a:lvl5pPr>
          </a:lstStyle>
          <a:p>
            <a:pPr lvl="0"/>
            <a:r>
              <a:rPr lang="de-DE" dirty="0" err="1"/>
              <a:t>Lorem</a:t>
            </a:r>
            <a:r>
              <a:rPr lang="de-DE" dirty="0"/>
              <a:t> </a:t>
            </a:r>
            <a:r>
              <a:rPr lang="de-DE" dirty="0" err="1"/>
              <a:t>ipsum</a:t>
            </a:r>
            <a:r>
              <a:rPr lang="de-DE" dirty="0"/>
              <a:t> </a:t>
            </a:r>
            <a:r>
              <a:rPr lang="de-DE" dirty="0" err="1"/>
              <a:t>dolor</a:t>
            </a:r>
            <a:r>
              <a:rPr lang="de-DE" dirty="0"/>
              <a:t> </a:t>
            </a:r>
            <a:r>
              <a:rPr lang="de-DE" dirty="0" err="1"/>
              <a:t>sit</a:t>
            </a:r>
            <a:r>
              <a:rPr lang="de-DE" dirty="0"/>
              <a:t> </a:t>
            </a:r>
            <a:r>
              <a:rPr lang="de-DE" dirty="0" err="1"/>
              <a:t>amet</a:t>
            </a:r>
            <a:r>
              <a:rPr lang="de-DE" dirty="0"/>
              <a:t>, </a:t>
            </a:r>
            <a:r>
              <a:rPr lang="de-DE" dirty="0" err="1"/>
              <a:t>consectetuer</a:t>
            </a:r>
            <a:r>
              <a:rPr lang="de-DE" dirty="0"/>
              <a:t> </a:t>
            </a:r>
            <a:r>
              <a:rPr lang="de-DE" dirty="0" err="1"/>
              <a:t>adipiscing</a:t>
            </a:r>
            <a:r>
              <a:rPr lang="de-DE" dirty="0"/>
              <a:t> </a:t>
            </a:r>
            <a:r>
              <a:rPr lang="de-DE" dirty="0" err="1"/>
              <a:t>elit</a:t>
            </a:r>
            <a:r>
              <a:rPr lang="de-DE" dirty="0"/>
              <a:t>. </a:t>
            </a:r>
          </a:p>
          <a:p>
            <a:pPr marL="685800" lvl="1" indent="-3429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</a:pPr>
            <a:r>
              <a:rPr lang="de-DE" dirty="0" err="1"/>
              <a:t>Aenean</a:t>
            </a:r>
            <a:r>
              <a:rPr lang="de-DE" dirty="0"/>
              <a:t> commodo </a:t>
            </a:r>
            <a:r>
              <a:rPr lang="de-DE" dirty="0" err="1"/>
              <a:t>ligula</a:t>
            </a:r>
            <a:r>
              <a:rPr lang="de-DE" dirty="0"/>
              <a:t> </a:t>
            </a:r>
            <a:r>
              <a:rPr lang="de-DE" dirty="0" err="1"/>
              <a:t>eget</a:t>
            </a:r>
            <a:r>
              <a:rPr lang="de-DE" dirty="0"/>
              <a:t> </a:t>
            </a:r>
            <a:r>
              <a:rPr lang="de-DE" dirty="0" err="1"/>
              <a:t>dolor</a:t>
            </a:r>
            <a:r>
              <a:rPr lang="de-DE" dirty="0"/>
              <a:t>. </a:t>
            </a:r>
            <a:r>
              <a:rPr lang="de-DE" dirty="0" err="1"/>
              <a:t>Aenean</a:t>
            </a:r>
            <a:r>
              <a:rPr lang="de-DE" dirty="0"/>
              <a:t> </a:t>
            </a:r>
            <a:r>
              <a:rPr lang="de-DE" dirty="0" err="1"/>
              <a:t>massa</a:t>
            </a:r>
            <a:r>
              <a:rPr lang="de-DE" dirty="0"/>
              <a:t>. Cum </a:t>
            </a:r>
            <a:r>
              <a:rPr lang="de-DE" dirty="0" err="1"/>
              <a:t>sociis</a:t>
            </a:r>
            <a:r>
              <a:rPr lang="de-DE" dirty="0"/>
              <a:t> </a:t>
            </a:r>
            <a:r>
              <a:rPr lang="de-DE" dirty="0" err="1"/>
              <a:t>natoque</a:t>
            </a:r>
            <a:r>
              <a:rPr lang="de-DE" dirty="0"/>
              <a:t> </a:t>
            </a:r>
            <a:r>
              <a:rPr lang="de-DE" dirty="0" err="1"/>
              <a:t>penatibus</a:t>
            </a:r>
            <a:r>
              <a:rPr lang="de-DE" dirty="0"/>
              <a:t> et </a:t>
            </a:r>
            <a:r>
              <a:rPr lang="de-DE" dirty="0" err="1"/>
              <a:t>magnis</a:t>
            </a:r>
            <a:r>
              <a:rPr lang="de-DE" dirty="0"/>
              <a:t> </a:t>
            </a:r>
            <a:r>
              <a:rPr lang="de-DE" dirty="0" err="1"/>
              <a:t>dis</a:t>
            </a:r>
            <a:r>
              <a:rPr lang="de-DE" dirty="0"/>
              <a:t> </a:t>
            </a:r>
          </a:p>
          <a:p>
            <a:pPr marL="1143000" lvl="2" indent="-3429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</a:pPr>
            <a:r>
              <a:rPr lang="de-DE" dirty="0" err="1"/>
              <a:t>Parturient</a:t>
            </a:r>
            <a:r>
              <a:rPr lang="de-DE" dirty="0"/>
              <a:t> </a:t>
            </a:r>
            <a:r>
              <a:rPr lang="de-DE" dirty="0" err="1"/>
              <a:t>montes</a:t>
            </a:r>
            <a:r>
              <a:rPr lang="de-DE" dirty="0"/>
              <a:t>, </a:t>
            </a:r>
            <a:r>
              <a:rPr lang="de-DE" dirty="0" err="1"/>
              <a:t>nascetur</a:t>
            </a:r>
            <a:r>
              <a:rPr lang="de-DE" dirty="0"/>
              <a:t> </a:t>
            </a:r>
            <a:r>
              <a:rPr lang="de-DE" dirty="0" err="1"/>
              <a:t>ridiculus</a:t>
            </a:r>
            <a:r>
              <a:rPr lang="de-DE" dirty="0"/>
              <a:t> </a:t>
            </a:r>
            <a:r>
              <a:rPr lang="de-DE" dirty="0" err="1"/>
              <a:t>mus</a:t>
            </a:r>
            <a:r>
              <a:rPr lang="de-DE" dirty="0"/>
              <a:t>. </a:t>
            </a:r>
            <a:r>
              <a:rPr lang="de-DE" dirty="0" err="1"/>
              <a:t>Donec</a:t>
            </a:r>
            <a:r>
              <a:rPr lang="de-DE" dirty="0"/>
              <a:t> </a:t>
            </a:r>
            <a:r>
              <a:rPr lang="de-DE" dirty="0" err="1"/>
              <a:t>quam</a:t>
            </a:r>
            <a:r>
              <a:rPr lang="de-DE" dirty="0"/>
              <a:t> </a:t>
            </a:r>
            <a:r>
              <a:rPr lang="de-DE" dirty="0" err="1"/>
              <a:t>felis</a:t>
            </a:r>
            <a:r>
              <a:rPr lang="de-DE" dirty="0"/>
              <a:t>, </a:t>
            </a:r>
          </a:p>
          <a:p>
            <a:pPr lvl="0"/>
            <a:r>
              <a:rPr lang="de-DE" dirty="0" err="1"/>
              <a:t>Ultricies</a:t>
            </a:r>
            <a:r>
              <a:rPr lang="de-DE" dirty="0"/>
              <a:t> </a:t>
            </a:r>
            <a:r>
              <a:rPr lang="de-DE" dirty="0" err="1"/>
              <a:t>nec</a:t>
            </a:r>
            <a:r>
              <a:rPr lang="de-DE" dirty="0"/>
              <a:t>, </a:t>
            </a:r>
            <a:r>
              <a:rPr lang="de-DE" dirty="0" err="1"/>
              <a:t>pellentesque</a:t>
            </a:r>
            <a:r>
              <a:rPr lang="de-DE" dirty="0"/>
              <a:t> </a:t>
            </a:r>
            <a:r>
              <a:rPr lang="de-DE" dirty="0" err="1"/>
              <a:t>eu</a:t>
            </a:r>
            <a:r>
              <a:rPr lang="de-DE" dirty="0"/>
              <a:t>, </a:t>
            </a:r>
            <a:r>
              <a:rPr lang="de-DE" dirty="0" err="1"/>
              <a:t>pretium</a:t>
            </a:r>
            <a:r>
              <a:rPr lang="de-DE" dirty="0"/>
              <a:t> </a:t>
            </a:r>
            <a:r>
              <a:rPr lang="de-DE" dirty="0" err="1"/>
              <a:t>quis</a:t>
            </a:r>
            <a:r>
              <a:rPr lang="de-DE" dirty="0"/>
              <a:t>, </a:t>
            </a:r>
            <a:r>
              <a:rPr lang="de-DE" dirty="0" err="1"/>
              <a:t>sem</a:t>
            </a:r>
            <a:r>
              <a:rPr lang="de-DE" dirty="0"/>
              <a:t>. </a:t>
            </a:r>
            <a:r>
              <a:rPr lang="de-DE" dirty="0" err="1"/>
              <a:t>Nulla</a:t>
            </a:r>
            <a:r>
              <a:rPr lang="de-DE" dirty="0"/>
              <a:t> </a:t>
            </a:r>
            <a:r>
              <a:rPr lang="de-DE" dirty="0" err="1"/>
              <a:t>consequat</a:t>
            </a:r>
            <a:r>
              <a:rPr lang="de-DE" dirty="0"/>
              <a:t> </a:t>
            </a:r>
            <a:r>
              <a:rPr lang="de-DE" dirty="0" err="1"/>
              <a:t>massa</a:t>
            </a:r>
            <a:r>
              <a:rPr lang="de-DE" dirty="0"/>
              <a:t> </a:t>
            </a:r>
            <a:r>
              <a:rPr lang="de-DE" dirty="0" err="1"/>
              <a:t>quis</a:t>
            </a:r>
            <a:r>
              <a:rPr lang="de-DE" dirty="0"/>
              <a:t> </a:t>
            </a:r>
            <a:r>
              <a:rPr lang="de-DE" dirty="0" err="1"/>
              <a:t>enim</a:t>
            </a:r>
            <a:r>
              <a:rPr lang="de-DE" dirty="0"/>
              <a:t>. </a:t>
            </a:r>
          </a:p>
          <a:p>
            <a:pPr lvl="0"/>
            <a:r>
              <a:rPr lang="de-DE" dirty="0" err="1"/>
              <a:t>Donec</a:t>
            </a:r>
            <a:r>
              <a:rPr lang="de-DE" dirty="0"/>
              <a:t> </a:t>
            </a:r>
            <a:r>
              <a:rPr lang="de-DE" dirty="0" err="1"/>
              <a:t>pede</a:t>
            </a:r>
            <a:r>
              <a:rPr lang="de-DE" dirty="0"/>
              <a:t> </a:t>
            </a:r>
            <a:r>
              <a:rPr lang="de-DE" dirty="0" err="1"/>
              <a:t>justo</a:t>
            </a:r>
            <a:r>
              <a:rPr lang="de-DE" dirty="0"/>
              <a:t>, </a:t>
            </a:r>
            <a:r>
              <a:rPr lang="de-DE" dirty="0" err="1"/>
              <a:t>fringilla</a:t>
            </a:r>
            <a:r>
              <a:rPr lang="de-DE" dirty="0"/>
              <a:t> </a:t>
            </a:r>
            <a:r>
              <a:rPr lang="de-DE" dirty="0" err="1"/>
              <a:t>vel</a:t>
            </a:r>
            <a:r>
              <a:rPr lang="de-DE" dirty="0"/>
              <a:t>, </a:t>
            </a:r>
            <a:r>
              <a:rPr lang="de-DE" dirty="0" err="1"/>
              <a:t>aliquet</a:t>
            </a:r>
            <a:r>
              <a:rPr lang="de-DE" dirty="0"/>
              <a:t> </a:t>
            </a:r>
            <a:r>
              <a:rPr lang="de-DE" dirty="0" err="1"/>
              <a:t>nec</a:t>
            </a:r>
            <a:r>
              <a:rPr lang="de-DE" dirty="0"/>
              <a:t>, </a:t>
            </a:r>
            <a:r>
              <a:rPr lang="de-DE" dirty="0" err="1"/>
              <a:t>vulputate</a:t>
            </a:r>
            <a:r>
              <a:rPr lang="de-DE" dirty="0"/>
              <a:t> </a:t>
            </a:r>
            <a:r>
              <a:rPr lang="de-DE" dirty="0" err="1"/>
              <a:t>eget</a:t>
            </a:r>
            <a:r>
              <a:rPr lang="de-DE" dirty="0"/>
              <a:t>, </a:t>
            </a:r>
            <a:r>
              <a:rPr lang="de-DE" dirty="0" err="1"/>
              <a:t>arcu</a:t>
            </a:r>
            <a:r>
              <a:rPr lang="de-DE" dirty="0"/>
              <a:t>.</a:t>
            </a:r>
          </a:p>
        </p:txBody>
      </p:sp>
      <p:sp>
        <p:nvSpPr>
          <p:cNvPr id="14" name="Diagrammplatzhalter 13">
            <a:extLst>
              <a:ext uri="{FF2B5EF4-FFF2-40B4-BE49-F238E27FC236}">
                <a16:creationId xmlns:a16="http://schemas.microsoft.com/office/drawing/2014/main" id="{EF252D80-9DEB-0745-B202-C2C6E8DBC55D}"/>
              </a:ext>
            </a:extLst>
          </p:cNvPr>
          <p:cNvSpPr>
            <a:spLocks noGrp="1"/>
          </p:cNvSpPr>
          <p:nvPr>
            <p:ph type="chart" sz="quarter" idx="17"/>
          </p:nvPr>
        </p:nvSpPr>
        <p:spPr>
          <a:xfrm>
            <a:off x="623888" y="620713"/>
            <a:ext cx="4860925" cy="5616574"/>
          </a:xfrm>
          <a:prstGeom prst="rect">
            <a:avLst/>
          </a:prstGeom>
        </p:spPr>
        <p:txBody>
          <a:bodyPr/>
          <a:lstStyle/>
          <a:p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3311939505"/>
      </p:ext>
    </p:extLst>
  </p:cSld>
  <p:clrMapOvr>
    <a:masterClrMapping/>
  </p:clrMapOvr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2_Image_and_Diagra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Grafik 6">
            <a:extLst>
              <a:ext uri="{FF2B5EF4-FFF2-40B4-BE49-F238E27FC236}">
                <a16:creationId xmlns:a16="http://schemas.microsoft.com/office/drawing/2014/main" id="{271DD8C0-CCB3-624F-84D5-FC884D6FF316}"/>
              </a:ext>
            </a:extLst>
          </p:cNvPr>
          <p:cNvPicPr>
            <a:picLocks/>
          </p:cNvPicPr>
          <p:nvPr userDrawn="1"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1"/>
            <a:ext cx="6096000" cy="6857998"/>
          </a:xfrm>
          <a:prstGeom prst="rect">
            <a:avLst/>
          </a:prstGeom>
        </p:spPr>
      </p:pic>
      <p:pic>
        <p:nvPicPr>
          <p:cNvPr id="8" name="Grafik 7">
            <a:extLst>
              <a:ext uri="{FF2B5EF4-FFF2-40B4-BE49-F238E27FC236}">
                <a16:creationId xmlns:a16="http://schemas.microsoft.com/office/drawing/2014/main" id="{B5F3B5AB-955C-9645-89B6-C56FB279936B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3" name="Textplatzhalter 12">
            <a:extLst>
              <a:ext uri="{FF2B5EF4-FFF2-40B4-BE49-F238E27FC236}">
                <a16:creationId xmlns:a16="http://schemas.microsoft.com/office/drawing/2014/main" id="{E87E73B4-647A-8747-A684-7F670BDE6FFA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6708775" y="620713"/>
            <a:ext cx="4248150" cy="1223961"/>
          </a:xfrm>
          <a:prstGeom prst="rect">
            <a:avLst/>
          </a:prstGeom>
        </p:spPr>
        <p:txBody>
          <a:bodyPr anchor="t"/>
          <a:lstStyle>
            <a:lvl1pPr>
              <a:defRPr sz="4000" b="1" i="0" baseline="0">
                <a:solidFill>
                  <a:schemeClr val="tx1"/>
                </a:solidFill>
                <a:latin typeface="+mj-lt"/>
              </a:defRPr>
            </a:lvl1pPr>
          </a:lstStyle>
          <a:p>
            <a:pPr lvl="0"/>
            <a:r>
              <a:rPr lang="de-DE" dirty="0"/>
              <a:t>Title Headline</a:t>
            </a:r>
          </a:p>
        </p:txBody>
      </p:sp>
      <p:sp>
        <p:nvSpPr>
          <p:cNvPr id="14" name="Diagrammplatzhalter 13">
            <a:extLst>
              <a:ext uri="{FF2B5EF4-FFF2-40B4-BE49-F238E27FC236}">
                <a16:creationId xmlns:a16="http://schemas.microsoft.com/office/drawing/2014/main" id="{EF252D80-9DEB-0745-B202-C2C6E8DBC55D}"/>
              </a:ext>
            </a:extLst>
          </p:cNvPr>
          <p:cNvSpPr>
            <a:spLocks noGrp="1"/>
          </p:cNvSpPr>
          <p:nvPr>
            <p:ph type="chart" sz="quarter" idx="17"/>
          </p:nvPr>
        </p:nvSpPr>
        <p:spPr>
          <a:xfrm>
            <a:off x="623888" y="620713"/>
            <a:ext cx="4860925" cy="5616574"/>
          </a:xfrm>
          <a:prstGeom prst="rect">
            <a:avLst/>
          </a:prstGeom>
        </p:spPr>
        <p:txBody>
          <a:bodyPr/>
          <a:lstStyle/>
          <a:p>
            <a:endParaRPr lang="de-DE" dirty="0"/>
          </a:p>
        </p:txBody>
      </p:sp>
      <p:sp>
        <p:nvSpPr>
          <p:cNvPr id="9" name="Textplatzhalter 13">
            <a:extLst>
              <a:ext uri="{FF2B5EF4-FFF2-40B4-BE49-F238E27FC236}">
                <a16:creationId xmlns:a16="http://schemas.microsoft.com/office/drawing/2014/main" id="{E2305140-9C5B-4B39-B302-AB0CEB07B502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6708775" y="2139695"/>
            <a:ext cx="4235296" cy="4097592"/>
          </a:xfrm>
          <a:prstGeom prst="rect">
            <a:avLst/>
          </a:prstGeom>
        </p:spPr>
        <p:txBody>
          <a:bodyPr anchor="t"/>
          <a:lstStyle>
            <a:lvl1pPr marL="342900" indent="-342900">
              <a:buFont typeface="Arial" panose="020B0604020202020204" pitchFamily="34" charset="0"/>
              <a:buChar char="•"/>
              <a:defRPr sz="2000" b="0" i="0" baseline="0">
                <a:latin typeface="+mn-lt"/>
              </a:defRPr>
            </a:lvl1pPr>
            <a:lvl2pPr>
              <a:defRPr lang="de-DE" sz="2000" b="0" i="0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>
              <a:defRPr lang="de-DE" sz="2000" b="0" i="0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>
              <a:defRPr sz="3000" b="0" i="0">
                <a:latin typeface="Helvetica Light" panose="020B0403020202020204" pitchFamily="34" charset="0"/>
              </a:defRPr>
            </a:lvl4pPr>
            <a:lvl5pPr>
              <a:defRPr sz="3000" b="0" i="0">
                <a:latin typeface="Helvetica Light" panose="020B0403020202020204" pitchFamily="34" charset="0"/>
              </a:defRPr>
            </a:lvl5pPr>
          </a:lstStyle>
          <a:p>
            <a:pPr lvl="0"/>
            <a:r>
              <a:rPr lang="de-DE" dirty="0" err="1"/>
              <a:t>Lorem</a:t>
            </a:r>
            <a:r>
              <a:rPr lang="de-DE" dirty="0"/>
              <a:t> </a:t>
            </a:r>
            <a:r>
              <a:rPr lang="de-DE" dirty="0" err="1"/>
              <a:t>ipsum</a:t>
            </a:r>
            <a:r>
              <a:rPr lang="de-DE" dirty="0"/>
              <a:t> </a:t>
            </a:r>
            <a:r>
              <a:rPr lang="de-DE" dirty="0" err="1"/>
              <a:t>dolor</a:t>
            </a:r>
            <a:r>
              <a:rPr lang="de-DE" dirty="0"/>
              <a:t> </a:t>
            </a:r>
            <a:r>
              <a:rPr lang="de-DE" dirty="0" err="1"/>
              <a:t>sit</a:t>
            </a:r>
            <a:r>
              <a:rPr lang="de-DE" dirty="0"/>
              <a:t> </a:t>
            </a:r>
            <a:r>
              <a:rPr lang="de-DE" dirty="0" err="1"/>
              <a:t>amet</a:t>
            </a:r>
            <a:r>
              <a:rPr lang="de-DE" dirty="0"/>
              <a:t>, </a:t>
            </a:r>
            <a:r>
              <a:rPr lang="de-DE" dirty="0" err="1"/>
              <a:t>consectetuer</a:t>
            </a:r>
            <a:r>
              <a:rPr lang="de-DE" dirty="0"/>
              <a:t> </a:t>
            </a:r>
            <a:r>
              <a:rPr lang="de-DE" dirty="0" err="1"/>
              <a:t>adipiscing</a:t>
            </a:r>
            <a:r>
              <a:rPr lang="de-DE" dirty="0"/>
              <a:t> </a:t>
            </a:r>
            <a:r>
              <a:rPr lang="de-DE" dirty="0" err="1"/>
              <a:t>elit</a:t>
            </a:r>
            <a:r>
              <a:rPr lang="de-DE" dirty="0"/>
              <a:t>. </a:t>
            </a:r>
          </a:p>
          <a:p>
            <a:pPr marL="685800" lvl="1" indent="-3429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</a:pPr>
            <a:r>
              <a:rPr lang="de-DE" dirty="0" err="1"/>
              <a:t>Aenean</a:t>
            </a:r>
            <a:r>
              <a:rPr lang="de-DE" dirty="0"/>
              <a:t> commodo </a:t>
            </a:r>
            <a:r>
              <a:rPr lang="de-DE" dirty="0" err="1"/>
              <a:t>ligula</a:t>
            </a:r>
            <a:r>
              <a:rPr lang="de-DE" dirty="0"/>
              <a:t> </a:t>
            </a:r>
            <a:r>
              <a:rPr lang="de-DE" dirty="0" err="1"/>
              <a:t>eget</a:t>
            </a:r>
            <a:r>
              <a:rPr lang="de-DE" dirty="0"/>
              <a:t> </a:t>
            </a:r>
            <a:r>
              <a:rPr lang="de-DE" dirty="0" err="1"/>
              <a:t>dolor</a:t>
            </a:r>
            <a:r>
              <a:rPr lang="de-DE" dirty="0"/>
              <a:t>. </a:t>
            </a:r>
            <a:r>
              <a:rPr lang="de-DE" dirty="0" err="1"/>
              <a:t>Aenean</a:t>
            </a:r>
            <a:r>
              <a:rPr lang="de-DE" dirty="0"/>
              <a:t> </a:t>
            </a:r>
            <a:r>
              <a:rPr lang="de-DE" dirty="0" err="1"/>
              <a:t>massa</a:t>
            </a:r>
            <a:r>
              <a:rPr lang="de-DE" dirty="0"/>
              <a:t>. Cum </a:t>
            </a:r>
            <a:r>
              <a:rPr lang="de-DE" dirty="0" err="1"/>
              <a:t>sociis</a:t>
            </a:r>
            <a:r>
              <a:rPr lang="de-DE" dirty="0"/>
              <a:t> </a:t>
            </a:r>
            <a:r>
              <a:rPr lang="de-DE" dirty="0" err="1"/>
              <a:t>natoque</a:t>
            </a:r>
            <a:r>
              <a:rPr lang="de-DE" dirty="0"/>
              <a:t> </a:t>
            </a:r>
            <a:r>
              <a:rPr lang="de-DE" dirty="0" err="1"/>
              <a:t>penatibus</a:t>
            </a:r>
            <a:r>
              <a:rPr lang="de-DE" dirty="0"/>
              <a:t> et </a:t>
            </a:r>
            <a:r>
              <a:rPr lang="de-DE" dirty="0" err="1"/>
              <a:t>magnis</a:t>
            </a:r>
            <a:r>
              <a:rPr lang="de-DE" dirty="0"/>
              <a:t> </a:t>
            </a:r>
            <a:r>
              <a:rPr lang="de-DE" dirty="0" err="1"/>
              <a:t>dis</a:t>
            </a:r>
            <a:r>
              <a:rPr lang="de-DE" dirty="0"/>
              <a:t> </a:t>
            </a:r>
          </a:p>
          <a:p>
            <a:pPr marL="1143000" lvl="2" indent="-3429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</a:pPr>
            <a:r>
              <a:rPr lang="de-DE" dirty="0" err="1"/>
              <a:t>Parturient</a:t>
            </a:r>
            <a:r>
              <a:rPr lang="de-DE" dirty="0"/>
              <a:t> </a:t>
            </a:r>
            <a:r>
              <a:rPr lang="de-DE" dirty="0" err="1"/>
              <a:t>montes</a:t>
            </a:r>
            <a:r>
              <a:rPr lang="de-DE" dirty="0"/>
              <a:t>, </a:t>
            </a:r>
            <a:r>
              <a:rPr lang="de-DE" dirty="0" err="1"/>
              <a:t>nascetur</a:t>
            </a:r>
            <a:r>
              <a:rPr lang="de-DE" dirty="0"/>
              <a:t> </a:t>
            </a:r>
            <a:r>
              <a:rPr lang="de-DE" dirty="0" err="1"/>
              <a:t>ridiculus</a:t>
            </a:r>
            <a:r>
              <a:rPr lang="de-DE" dirty="0"/>
              <a:t> </a:t>
            </a:r>
            <a:r>
              <a:rPr lang="de-DE" dirty="0" err="1"/>
              <a:t>mus</a:t>
            </a:r>
            <a:r>
              <a:rPr lang="de-DE" dirty="0"/>
              <a:t>. </a:t>
            </a:r>
            <a:r>
              <a:rPr lang="de-DE" dirty="0" err="1"/>
              <a:t>Donec</a:t>
            </a:r>
            <a:r>
              <a:rPr lang="de-DE" dirty="0"/>
              <a:t> </a:t>
            </a:r>
            <a:r>
              <a:rPr lang="de-DE" dirty="0" err="1"/>
              <a:t>quam</a:t>
            </a:r>
            <a:r>
              <a:rPr lang="de-DE" dirty="0"/>
              <a:t> </a:t>
            </a:r>
            <a:r>
              <a:rPr lang="de-DE" dirty="0" err="1"/>
              <a:t>felis</a:t>
            </a:r>
            <a:r>
              <a:rPr lang="de-DE" dirty="0"/>
              <a:t>, </a:t>
            </a:r>
          </a:p>
          <a:p>
            <a:pPr lvl="0"/>
            <a:r>
              <a:rPr lang="de-DE" dirty="0" err="1"/>
              <a:t>Ultricies</a:t>
            </a:r>
            <a:r>
              <a:rPr lang="de-DE" dirty="0"/>
              <a:t> </a:t>
            </a:r>
            <a:r>
              <a:rPr lang="de-DE" dirty="0" err="1"/>
              <a:t>nec</a:t>
            </a:r>
            <a:r>
              <a:rPr lang="de-DE" dirty="0"/>
              <a:t>, </a:t>
            </a:r>
            <a:r>
              <a:rPr lang="de-DE" dirty="0" err="1"/>
              <a:t>pellentesque</a:t>
            </a:r>
            <a:r>
              <a:rPr lang="de-DE" dirty="0"/>
              <a:t> </a:t>
            </a:r>
            <a:r>
              <a:rPr lang="de-DE" dirty="0" err="1"/>
              <a:t>eu</a:t>
            </a:r>
            <a:r>
              <a:rPr lang="de-DE" dirty="0"/>
              <a:t>, </a:t>
            </a:r>
            <a:r>
              <a:rPr lang="de-DE" dirty="0" err="1"/>
              <a:t>pretium</a:t>
            </a:r>
            <a:r>
              <a:rPr lang="de-DE" dirty="0"/>
              <a:t> </a:t>
            </a:r>
            <a:r>
              <a:rPr lang="de-DE" dirty="0" err="1"/>
              <a:t>quis</a:t>
            </a:r>
            <a:r>
              <a:rPr lang="de-DE" dirty="0"/>
              <a:t>, </a:t>
            </a:r>
            <a:r>
              <a:rPr lang="de-DE" dirty="0" err="1"/>
              <a:t>sem</a:t>
            </a:r>
            <a:r>
              <a:rPr lang="de-DE" dirty="0"/>
              <a:t>. </a:t>
            </a:r>
            <a:r>
              <a:rPr lang="de-DE" dirty="0" err="1"/>
              <a:t>Nulla</a:t>
            </a:r>
            <a:r>
              <a:rPr lang="de-DE" dirty="0"/>
              <a:t> </a:t>
            </a:r>
            <a:r>
              <a:rPr lang="de-DE" dirty="0" err="1"/>
              <a:t>consequat</a:t>
            </a:r>
            <a:r>
              <a:rPr lang="de-DE" dirty="0"/>
              <a:t> </a:t>
            </a:r>
            <a:r>
              <a:rPr lang="de-DE" dirty="0" err="1"/>
              <a:t>massa</a:t>
            </a:r>
            <a:r>
              <a:rPr lang="de-DE" dirty="0"/>
              <a:t> </a:t>
            </a:r>
            <a:r>
              <a:rPr lang="de-DE" dirty="0" err="1"/>
              <a:t>quis</a:t>
            </a:r>
            <a:r>
              <a:rPr lang="de-DE" dirty="0"/>
              <a:t> </a:t>
            </a:r>
            <a:r>
              <a:rPr lang="de-DE" dirty="0" err="1"/>
              <a:t>enim</a:t>
            </a:r>
            <a:r>
              <a:rPr lang="de-DE" dirty="0"/>
              <a:t>. </a:t>
            </a:r>
          </a:p>
          <a:p>
            <a:pPr lvl="0"/>
            <a:r>
              <a:rPr lang="de-DE" dirty="0" err="1"/>
              <a:t>Donec</a:t>
            </a:r>
            <a:r>
              <a:rPr lang="de-DE" dirty="0"/>
              <a:t> </a:t>
            </a:r>
            <a:r>
              <a:rPr lang="de-DE" dirty="0" err="1"/>
              <a:t>pede</a:t>
            </a:r>
            <a:r>
              <a:rPr lang="de-DE" dirty="0"/>
              <a:t> </a:t>
            </a:r>
            <a:r>
              <a:rPr lang="de-DE" dirty="0" err="1"/>
              <a:t>justo</a:t>
            </a:r>
            <a:r>
              <a:rPr lang="de-DE" dirty="0"/>
              <a:t>, </a:t>
            </a:r>
            <a:r>
              <a:rPr lang="de-DE" dirty="0" err="1"/>
              <a:t>fringilla</a:t>
            </a:r>
            <a:r>
              <a:rPr lang="de-DE" dirty="0"/>
              <a:t> </a:t>
            </a:r>
            <a:r>
              <a:rPr lang="de-DE" dirty="0" err="1"/>
              <a:t>vel</a:t>
            </a:r>
            <a:r>
              <a:rPr lang="de-DE" dirty="0"/>
              <a:t>, </a:t>
            </a:r>
            <a:r>
              <a:rPr lang="de-DE" dirty="0" err="1"/>
              <a:t>aliquet</a:t>
            </a:r>
            <a:r>
              <a:rPr lang="de-DE" dirty="0"/>
              <a:t> </a:t>
            </a:r>
            <a:r>
              <a:rPr lang="de-DE" dirty="0" err="1"/>
              <a:t>nec</a:t>
            </a:r>
            <a:r>
              <a:rPr lang="de-DE" dirty="0"/>
              <a:t>, </a:t>
            </a:r>
            <a:r>
              <a:rPr lang="de-DE" dirty="0" err="1"/>
              <a:t>vulputate</a:t>
            </a:r>
            <a:r>
              <a:rPr lang="de-DE" dirty="0"/>
              <a:t> </a:t>
            </a:r>
            <a:r>
              <a:rPr lang="de-DE" dirty="0" err="1"/>
              <a:t>eget</a:t>
            </a:r>
            <a:r>
              <a:rPr lang="de-DE" dirty="0"/>
              <a:t>, </a:t>
            </a:r>
            <a:r>
              <a:rPr lang="de-DE" dirty="0" err="1"/>
              <a:t>arcu</a:t>
            </a:r>
            <a:r>
              <a:rPr lang="de-DE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713118104"/>
      </p:ext>
    </p:extLst>
  </p:cSld>
  <p:clrMapOvr>
    <a:masterClrMapping/>
  </p:clrMapOvr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3_Image_and_Diagra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Grafik 6">
            <a:extLst>
              <a:ext uri="{FF2B5EF4-FFF2-40B4-BE49-F238E27FC236}">
                <a16:creationId xmlns:a16="http://schemas.microsoft.com/office/drawing/2014/main" id="{47C45BFA-7B4D-AF4F-A019-6949B940B9EF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0"/>
            <a:ext cx="12186116" cy="2457450"/>
          </a:xfrm>
          <a:prstGeom prst="rect">
            <a:avLst/>
          </a:prstGeom>
        </p:spPr>
      </p:pic>
      <p:pic>
        <p:nvPicPr>
          <p:cNvPr id="8" name="Grafik 7">
            <a:extLst>
              <a:ext uri="{FF2B5EF4-FFF2-40B4-BE49-F238E27FC236}">
                <a16:creationId xmlns:a16="http://schemas.microsoft.com/office/drawing/2014/main" id="{56F0058C-CDDC-7549-A6FE-1D507D32CB3D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3" name="Textplatzhalter 12">
            <a:extLst>
              <a:ext uri="{FF2B5EF4-FFF2-40B4-BE49-F238E27FC236}">
                <a16:creationId xmlns:a16="http://schemas.microsoft.com/office/drawing/2014/main" id="{E87E73B4-647A-8747-A684-7F670BDE6FFA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622301" y="620712"/>
            <a:ext cx="4860925" cy="1656143"/>
          </a:xfrm>
          <a:prstGeom prst="rect">
            <a:avLst/>
          </a:prstGeom>
        </p:spPr>
        <p:txBody>
          <a:bodyPr anchor="t"/>
          <a:lstStyle>
            <a:lvl1pPr>
              <a:defRPr sz="4000" b="1" i="0" baseline="0">
                <a:solidFill>
                  <a:schemeClr val="bg1"/>
                </a:solidFill>
                <a:latin typeface="+mj-lt"/>
              </a:defRPr>
            </a:lvl1pPr>
          </a:lstStyle>
          <a:p>
            <a:pPr lvl="0"/>
            <a:r>
              <a:rPr lang="de-DE" dirty="0"/>
              <a:t>Title Headline</a:t>
            </a:r>
          </a:p>
        </p:txBody>
      </p:sp>
      <p:sp>
        <p:nvSpPr>
          <p:cNvPr id="10" name="Textplatzhalter 13">
            <a:extLst>
              <a:ext uri="{FF2B5EF4-FFF2-40B4-BE49-F238E27FC236}">
                <a16:creationId xmlns:a16="http://schemas.microsoft.com/office/drawing/2014/main" id="{5F6F96AE-C095-2447-BF96-13671B3233DE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623888" y="2783522"/>
            <a:ext cx="4860926" cy="3453765"/>
          </a:xfrm>
          <a:prstGeom prst="rect">
            <a:avLst/>
          </a:prstGeom>
        </p:spPr>
        <p:txBody>
          <a:bodyPr anchor="t"/>
          <a:lstStyle>
            <a:lvl1pPr marL="342900" indent="-342900">
              <a:buFont typeface="Arial" panose="020B0604020202020204" pitchFamily="34" charset="0"/>
              <a:buChar char="•"/>
              <a:defRPr sz="2000" b="0" i="0" baseline="0">
                <a:solidFill>
                  <a:schemeClr val="tx1"/>
                </a:solidFill>
                <a:latin typeface="+mn-lt"/>
              </a:defRPr>
            </a:lvl1pPr>
            <a:lvl2pPr>
              <a:defRPr lang="de-DE" sz="2000" b="0" i="0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>
              <a:defRPr sz="3000" b="0" i="0">
                <a:latin typeface="Helvetica Light" panose="020B0403020202020204" pitchFamily="34" charset="0"/>
              </a:defRPr>
            </a:lvl3pPr>
            <a:lvl4pPr>
              <a:defRPr sz="3000" b="0" i="0">
                <a:latin typeface="Helvetica Light" panose="020B0403020202020204" pitchFamily="34" charset="0"/>
              </a:defRPr>
            </a:lvl4pPr>
            <a:lvl5pPr>
              <a:defRPr sz="3000" b="0" i="0">
                <a:latin typeface="Helvetica Light" panose="020B0403020202020204" pitchFamily="34" charset="0"/>
              </a:defRPr>
            </a:lvl5pPr>
          </a:lstStyle>
          <a:p>
            <a:pPr lvl="0"/>
            <a:r>
              <a:rPr lang="de-DE" dirty="0" err="1"/>
              <a:t>Lorem</a:t>
            </a:r>
            <a:r>
              <a:rPr lang="de-DE" dirty="0"/>
              <a:t> </a:t>
            </a:r>
            <a:r>
              <a:rPr lang="de-DE" dirty="0" err="1"/>
              <a:t>ipsum</a:t>
            </a:r>
            <a:r>
              <a:rPr lang="de-DE" dirty="0"/>
              <a:t> </a:t>
            </a:r>
            <a:r>
              <a:rPr lang="de-DE" dirty="0" err="1"/>
              <a:t>dolor</a:t>
            </a:r>
            <a:r>
              <a:rPr lang="de-DE" dirty="0"/>
              <a:t> </a:t>
            </a:r>
            <a:r>
              <a:rPr lang="de-DE" dirty="0" err="1"/>
              <a:t>sit</a:t>
            </a:r>
            <a:r>
              <a:rPr lang="de-DE" dirty="0"/>
              <a:t> </a:t>
            </a:r>
            <a:r>
              <a:rPr lang="de-DE" dirty="0" err="1"/>
              <a:t>amet</a:t>
            </a:r>
            <a:r>
              <a:rPr lang="de-DE" dirty="0"/>
              <a:t>, </a:t>
            </a:r>
            <a:r>
              <a:rPr lang="de-DE" dirty="0" err="1"/>
              <a:t>consectetuer</a:t>
            </a:r>
            <a:r>
              <a:rPr lang="de-DE" dirty="0"/>
              <a:t> </a:t>
            </a:r>
            <a:r>
              <a:rPr lang="de-DE" dirty="0" err="1"/>
              <a:t>adipiscing</a:t>
            </a:r>
            <a:r>
              <a:rPr lang="de-DE" dirty="0"/>
              <a:t> </a:t>
            </a:r>
            <a:r>
              <a:rPr lang="de-DE" dirty="0" err="1"/>
              <a:t>elit</a:t>
            </a:r>
            <a:r>
              <a:rPr lang="de-DE" dirty="0"/>
              <a:t>. </a:t>
            </a:r>
            <a:r>
              <a:rPr lang="de-DE" dirty="0" err="1"/>
              <a:t>Aenean</a:t>
            </a:r>
            <a:r>
              <a:rPr lang="de-DE" dirty="0"/>
              <a:t> commodo </a:t>
            </a:r>
            <a:r>
              <a:rPr lang="de-DE" dirty="0" err="1"/>
              <a:t>ligula</a:t>
            </a:r>
            <a:r>
              <a:rPr lang="de-DE" dirty="0"/>
              <a:t> </a:t>
            </a:r>
            <a:r>
              <a:rPr lang="de-DE" dirty="0" err="1"/>
              <a:t>eget</a:t>
            </a:r>
            <a:r>
              <a:rPr lang="de-DE" dirty="0"/>
              <a:t> </a:t>
            </a:r>
            <a:r>
              <a:rPr lang="de-DE" dirty="0" err="1"/>
              <a:t>dolor</a:t>
            </a:r>
            <a:r>
              <a:rPr lang="de-DE" dirty="0"/>
              <a:t>. </a:t>
            </a:r>
            <a:r>
              <a:rPr lang="de-DE" dirty="0" err="1"/>
              <a:t>Aenean</a:t>
            </a:r>
            <a:r>
              <a:rPr lang="de-DE" dirty="0"/>
              <a:t> </a:t>
            </a:r>
            <a:r>
              <a:rPr lang="de-DE" dirty="0" err="1"/>
              <a:t>massa</a:t>
            </a:r>
            <a:r>
              <a:rPr lang="de-DE" dirty="0"/>
              <a:t>. </a:t>
            </a:r>
          </a:p>
          <a:p>
            <a:pPr marL="685800" lvl="1" indent="-3429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</a:pPr>
            <a:r>
              <a:rPr lang="de-DE" dirty="0"/>
              <a:t>Cum </a:t>
            </a:r>
            <a:r>
              <a:rPr lang="de-DE" dirty="0" err="1"/>
              <a:t>sociis</a:t>
            </a:r>
            <a:r>
              <a:rPr lang="de-DE" dirty="0"/>
              <a:t> </a:t>
            </a:r>
            <a:r>
              <a:rPr lang="de-DE" dirty="0" err="1"/>
              <a:t>natoque</a:t>
            </a:r>
            <a:r>
              <a:rPr lang="de-DE" dirty="0"/>
              <a:t> </a:t>
            </a:r>
            <a:r>
              <a:rPr lang="de-DE" dirty="0" err="1"/>
              <a:t>penatibus</a:t>
            </a:r>
            <a:r>
              <a:rPr lang="de-DE" dirty="0"/>
              <a:t> et </a:t>
            </a:r>
            <a:r>
              <a:rPr lang="de-DE" dirty="0" err="1"/>
              <a:t>magnis</a:t>
            </a:r>
            <a:r>
              <a:rPr lang="de-DE" dirty="0"/>
              <a:t> </a:t>
            </a:r>
            <a:r>
              <a:rPr lang="de-DE" dirty="0" err="1"/>
              <a:t>dis</a:t>
            </a:r>
            <a:r>
              <a:rPr lang="de-DE" dirty="0"/>
              <a:t> </a:t>
            </a:r>
            <a:r>
              <a:rPr lang="de-DE" dirty="0" err="1"/>
              <a:t>parturient</a:t>
            </a:r>
            <a:r>
              <a:rPr lang="de-DE" dirty="0"/>
              <a:t> </a:t>
            </a:r>
            <a:r>
              <a:rPr lang="de-DE" dirty="0" err="1"/>
              <a:t>montes</a:t>
            </a:r>
            <a:r>
              <a:rPr lang="de-DE" dirty="0"/>
              <a:t>, </a:t>
            </a:r>
            <a:r>
              <a:rPr lang="de-DE" dirty="0" err="1"/>
              <a:t>nascetur</a:t>
            </a:r>
            <a:r>
              <a:rPr lang="de-DE" dirty="0"/>
              <a:t> </a:t>
            </a:r>
            <a:r>
              <a:rPr lang="de-DE" dirty="0" err="1"/>
              <a:t>ridiculus</a:t>
            </a:r>
            <a:r>
              <a:rPr lang="de-DE" dirty="0"/>
              <a:t> </a:t>
            </a:r>
            <a:r>
              <a:rPr lang="de-DE" dirty="0" err="1"/>
              <a:t>mus</a:t>
            </a:r>
            <a:r>
              <a:rPr lang="de-DE" dirty="0"/>
              <a:t>. </a:t>
            </a:r>
            <a:r>
              <a:rPr lang="de-DE" dirty="0" err="1"/>
              <a:t>Donec</a:t>
            </a:r>
            <a:r>
              <a:rPr lang="de-DE" dirty="0"/>
              <a:t> </a:t>
            </a:r>
            <a:r>
              <a:rPr lang="de-DE" dirty="0" err="1"/>
              <a:t>quam</a:t>
            </a:r>
            <a:r>
              <a:rPr lang="de-DE" dirty="0"/>
              <a:t> </a:t>
            </a:r>
            <a:r>
              <a:rPr lang="de-DE" dirty="0" err="1"/>
              <a:t>felis</a:t>
            </a:r>
            <a:r>
              <a:rPr lang="de-DE" dirty="0"/>
              <a:t>, </a:t>
            </a:r>
            <a:r>
              <a:rPr lang="de-DE" dirty="0" err="1"/>
              <a:t>ultricies</a:t>
            </a:r>
            <a:r>
              <a:rPr lang="de-DE" dirty="0"/>
              <a:t> </a:t>
            </a:r>
            <a:r>
              <a:rPr lang="de-DE" dirty="0" err="1"/>
              <a:t>nec</a:t>
            </a:r>
            <a:r>
              <a:rPr lang="de-DE" dirty="0"/>
              <a:t>, </a:t>
            </a:r>
            <a:r>
              <a:rPr lang="de-DE" dirty="0" err="1"/>
              <a:t>pellentesque</a:t>
            </a:r>
            <a:r>
              <a:rPr lang="de-DE" dirty="0"/>
              <a:t> </a:t>
            </a:r>
            <a:r>
              <a:rPr lang="de-DE" dirty="0" err="1"/>
              <a:t>eu</a:t>
            </a:r>
            <a:r>
              <a:rPr lang="de-DE" dirty="0"/>
              <a:t>, </a:t>
            </a:r>
            <a:r>
              <a:rPr lang="de-DE" dirty="0" err="1"/>
              <a:t>pretium</a:t>
            </a:r>
            <a:r>
              <a:rPr lang="de-DE" dirty="0"/>
              <a:t> </a:t>
            </a:r>
            <a:r>
              <a:rPr lang="de-DE" dirty="0" err="1"/>
              <a:t>quis</a:t>
            </a:r>
            <a:r>
              <a:rPr lang="de-DE" dirty="0"/>
              <a:t>, </a:t>
            </a:r>
            <a:r>
              <a:rPr lang="de-DE" dirty="0" err="1"/>
              <a:t>sem</a:t>
            </a:r>
            <a:r>
              <a:rPr lang="de-DE" dirty="0"/>
              <a:t>. </a:t>
            </a:r>
            <a:r>
              <a:rPr lang="de-DE" dirty="0" err="1"/>
              <a:t>Nulla</a:t>
            </a:r>
            <a:r>
              <a:rPr lang="de-DE" dirty="0"/>
              <a:t> </a:t>
            </a:r>
            <a:r>
              <a:rPr lang="de-DE" dirty="0" err="1"/>
              <a:t>consequat</a:t>
            </a:r>
            <a:r>
              <a:rPr lang="de-DE" dirty="0"/>
              <a:t> </a:t>
            </a:r>
            <a:r>
              <a:rPr lang="de-DE" dirty="0" err="1"/>
              <a:t>massa</a:t>
            </a:r>
            <a:r>
              <a:rPr lang="de-DE" dirty="0"/>
              <a:t> </a:t>
            </a:r>
            <a:r>
              <a:rPr lang="de-DE" dirty="0" err="1"/>
              <a:t>quis</a:t>
            </a:r>
            <a:r>
              <a:rPr lang="de-DE" dirty="0"/>
              <a:t> </a:t>
            </a:r>
            <a:r>
              <a:rPr lang="de-DE" dirty="0" err="1"/>
              <a:t>enim</a:t>
            </a:r>
            <a:r>
              <a:rPr lang="de-DE" dirty="0"/>
              <a:t>. </a:t>
            </a:r>
            <a:r>
              <a:rPr lang="de-DE" dirty="0" err="1"/>
              <a:t>Donec</a:t>
            </a:r>
            <a:r>
              <a:rPr lang="de-DE" dirty="0"/>
              <a:t> </a:t>
            </a:r>
            <a:r>
              <a:rPr lang="de-DE" dirty="0" err="1"/>
              <a:t>pede</a:t>
            </a:r>
            <a:r>
              <a:rPr lang="de-DE" dirty="0"/>
              <a:t> </a:t>
            </a:r>
            <a:r>
              <a:rPr lang="de-DE" dirty="0" err="1"/>
              <a:t>justo</a:t>
            </a:r>
            <a:r>
              <a:rPr lang="de-DE" dirty="0"/>
              <a:t>, </a:t>
            </a:r>
            <a:r>
              <a:rPr lang="de-DE" dirty="0" err="1"/>
              <a:t>fringilla</a:t>
            </a:r>
            <a:r>
              <a:rPr lang="de-DE" dirty="0"/>
              <a:t> </a:t>
            </a:r>
            <a:r>
              <a:rPr lang="de-DE" dirty="0" err="1"/>
              <a:t>vel</a:t>
            </a:r>
            <a:r>
              <a:rPr lang="de-DE" dirty="0"/>
              <a:t>, </a:t>
            </a:r>
            <a:r>
              <a:rPr lang="de-DE" dirty="0" err="1"/>
              <a:t>aliquet</a:t>
            </a:r>
            <a:r>
              <a:rPr lang="de-DE" dirty="0"/>
              <a:t> </a:t>
            </a:r>
            <a:r>
              <a:rPr lang="de-DE" dirty="0" err="1"/>
              <a:t>nec</a:t>
            </a:r>
            <a:r>
              <a:rPr lang="de-DE" dirty="0"/>
              <a:t>.</a:t>
            </a:r>
          </a:p>
        </p:txBody>
      </p:sp>
      <p:sp>
        <p:nvSpPr>
          <p:cNvPr id="3" name="Diagrammplatzhalter 2">
            <a:extLst>
              <a:ext uri="{FF2B5EF4-FFF2-40B4-BE49-F238E27FC236}">
                <a16:creationId xmlns:a16="http://schemas.microsoft.com/office/drawing/2014/main" id="{97DC9287-A930-EE45-8AE3-0F67AA1A2FEE}"/>
              </a:ext>
            </a:extLst>
          </p:cNvPr>
          <p:cNvSpPr>
            <a:spLocks noGrp="1"/>
          </p:cNvSpPr>
          <p:nvPr>
            <p:ph type="chart" sz="quarter" idx="17"/>
          </p:nvPr>
        </p:nvSpPr>
        <p:spPr>
          <a:xfrm>
            <a:off x="6105527" y="620713"/>
            <a:ext cx="4851398" cy="5616574"/>
          </a:xfrm>
          <a:prstGeom prst="rect">
            <a:avLst/>
          </a:prstGeom>
        </p:spPr>
        <p:txBody>
          <a:bodyPr/>
          <a:lstStyle/>
          <a:p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578564066"/>
      </p:ext>
    </p:extLst>
  </p:cSld>
  <p:clrMapOvr>
    <a:masterClrMapping/>
  </p:clrMapOvr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4_Image_and_Diagra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Grafik 6">
            <a:extLst>
              <a:ext uri="{FF2B5EF4-FFF2-40B4-BE49-F238E27FC236}">
                <a16:creationId xmlns:a16="http://schemas.microsoft.com/office/drawing/2014/main" id="{47C45BFA-7B4D-AF4F-A019-6949B940B9EF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0"/>
            <a:ext cx="12186116" cy="2457450"/>
          </a:xfrm>
          <a:prstGeom prst="rect">
            <a:avLst/>
          </a:prstGeom>
        </p:spPr>
      </p:pic>
      <p:pic>
        <p:nvPicPr>
          <p:cNvPr id="8" name="Grafik 7">
            <a:extLst>
              <a:ext uri="{FF2B5EF4-FFF2-40B4-BE49-F238E27FC236}">
                <a16:creationId xmlns:a16="http://schemas.microsoft.com/office/drawing/2014/main" id="{025413D0-15BB-3541-A3F9-60BE0C9D1FDB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3" name="Textplatzhalter 12">
            <a:extLst>
              <a:ext uri="{FF2B5EF4-FFF2-40B4-BE49-F238E27FC236}">
                <a16:creationId xmlns:a16="http://schemas.microsoft.com/office/drawing/2014/main" id="{E87E73B4-647A-8747-A684-7F670BDE6FFA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622301" y="620712"/>
            <a:ext cx="4860925" cy="1656143"/>
          </a:xfrm>
          <a:prstGeom prst="rect">
            <a:avLst/>
          </a:prstGeom>
        </p:spPr>
        <p:txBody>
          <a:bodyPr anchor="t"/>
          <a:lstStyle>
            <a:lvl1pPr>
              <a:defRPr sz="4000" b="1" i="0" baseline="0">
                <a:solidFill>
                  <a:schemeClr val="bg1"/>
                </a:solidFill>
                <a:latin typeface="+mj-lt"/>
              </a:defRPr>
            </a:lvl1pPr>
          </a:lstStyle>
          <a:p>
            <a:pPr lvl="0"/>
            <a:r>
              <a:rPr lang="de-DE" dirty="0"/>
              <a:t>Title Headline</a:t>
            </a:r>
          </a:p>
        </p:txBody>
      </p:sp>
      <p:sp>
        <p:nvSpPr>
          <p:cNvPr id="10" name="Textplatzhalter 13">
            <a:extLst>
              <a:ext uri="{FF2B5EF4-FFF2-40B4-BE49-F238E27FC236}">
                <a16:creationId xmlns:a16="http://schemas.microsoft.com/office/drawing/2014/main" id="{5F6F96AE-C095-2447-BF96-13671B3233DE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623888" y="2783522"/>
            <a:ext cx="4860926" cy="3453765"/>
          </a:xfrm>
          <a:prstGeom prst="rect">
            <a:avLst/>
          </a:prstGeom>
        </p:spPr>
        <p:txBody>
          <a:bodyPr anchor="t"/>
          <a:lstStyle>
            <a:lvl1pPr marL="342900" indent="-342900">
              <a:buFont typeface="Arial" panose="020B0604020202020204" pitchFamily="34" charset="0"/>
              <a:buChar char="•"/>
              <a:defRPr sz="2000" b="0" i="0" baseline="0">
                <a:solidFill>
                  <a:schemeClr val="tx1"/>
                </a:solidFill>
                <a:latin typeface="+mn-lt"/>
              </a:defRPr>
            </a:lvl1pPr>
            <a:lvl2pPr>
              <a:defRPr lang="de-DE" sz="2000" b="0" i="0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>
              <a:defRPr sz="3000" b="0" i="0">
                <a:latin typeface="Helvetica Light" panose="020B0403020202020204" pitchFamily="34" charset="0"/>
              </a:defRPr>
            </a:lvl3pPr>
            <a:lvl4pPr>
              <a:defRPr sz="3000" b="0" i="0">
                <a:latin typeface="Helvetica Light" panose="020B0403020202020204" pitchFamily="34" charset="0"/>
              </a:defRPr>
            </a:lvl4pPr>
            <a:lvl5pPr>
              <a:defRPr sz="3000" b="0" i="0">
                <a:latin typeface="Helvetica Light" panose="020B0403020202020204" pitchFamily="34" charset="0"/>
              </a:defRPr>
            </a:lvl5pPr>
          </a:lstStyle>
          <a:p>
            <a:pPr lvl="0"/>
            <a:r>
              <a:rPr lang="de-DE" dirty="0" err="1"/>
              <a:t>Lorem</a:t>
            </a:r>
            <a:r>
              <a:rPr lang="de-DE" dirty="0"/>
              <a:t> </a:t>
            </a:r>
            <a:r>
              <a:rPr lang="de-DE" dirty="0" err="1"/>
              <a:t>ipsum</a:t>
            </a:r>
            <a:r>
              <a:rPr lang="de-DE" dirty="0"/>
              <a:t> </a:t>
            </a:r>
            <a:r>
              <a:rPr lang="de-DE" dirty="0" err="1"/>
              <a:t>dolor</a:t>
            </a:r>
            <a:r>
              <a:rPr lang="de-DE" dirty="0"/>
              <a:t> </a:t>
            </a:r>
            <a:r>
              <a:rPr lang="de-DE" dirty="0" err="1"/>
              <a:t>sit</a:t>
            </a:r>
            <a:r>
              <a:rPr lang="de-DE" dirty="0"/>
              <a:t> </a:t>
            </a:r>
            <a:r>
              <a:rPr lang="de-DE" dirty="0" err="1"/>
              <a:t>amet</a:t>
            </a:r>
            <a:r>
              <a:rPr lang="de-DE" dirty="0"/>
              <a:t>, </a:t>
            </a:r>
            <a:r>
              <a:rPr lang="de-DE" dirty="0" err="1"/>
              <a:t>consectetuer</a:t>
            </a:r>
            <a:r>
              <a:rPr lang="de-DE" dirty="0"/>
              <a:t> </a:t>
            </a:r>
            <a:r>
              <a:rPr lang="de-DE" dirty="0" err="1"/>
              <a:t>adipiscing</a:t>
            </a:r>
            <a:r>
              <a:rPr lang="de-DE" dirty="0"/>
              <a:t> </a:t>
            </a:r>
            <a:r>
              <a:rPr lang="de-DE" dirty="0" err="1"/>
              <a:t>elit</a:t>
            </a:r>
            <a:r>
              <a:rPr lang="de-DE" dirty="0"/>
              <a:t>. </a:t>
            </a:r>
            <a:r>
              <a:rPr lang="de-DE" dirty="0" err="1"/>
              <a:t>Aenean</a:t>
            </a:r>
            <a:r>
              <a:rPr lang="de-DE" dirty="0"/>
              <a:t> commodo </a:t>
            </a:r>
            <a:r>
              <a:rPr lang="de-DE" dirty="0" err="1"/>
              <a:t>ligula</a:t>
            </a:r>
            <a:r>
              <a:rPr lang="de-DE" dirty="0"/>
              <a:t> </a:t>
            </a:r>
            <a:r>
              <a:rPr lang="de-DE" dirty="0" err="1"/>
              <a:t>eget</a:t>
            </a:r>
            <a:r>
              <a:rPr lang="de-DE" dirty="0"/>
              <a:t> </a:t>
            </a:r>
            <a:r>
              <a:rPr lang="de-DE" dirty="0" err="1"/>
              <a:t>dolor</a:t>
            </a:r>
            <a:r>
              <a:rPr lang="de-DE" dirty="0"/>
              <a:t>. </a:t>
            </a:r>
            <a:r>
              <a:rPr lang="de-DE" dirty="0" err="1"/>
              <a:t>Aenean</a:t>
            </a:r>
            <a:r>
              <a:rPr lang="de-DE" dirty="0"/>
              <a:t> </a:t>
            </a:r>
            <a:r>
              <a:rPr lang="de-DE" dirty="0" err="1"/>
              <a:t>massa</a:t>
            </a:r>
            <a:r>
              <a:rPr lang="de-DE" dirty="0"/>
              <a:t>. </a:t>
            </a:r>
          </a:p>
          <a:p>
            <a:pPr marL="685800" lvl="1" indent="-3429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</a:pPr>
            <a:r>
              <a:rPr lang="de-DE" dirty="0"/>
              <a:t>Cum </a:t>
            </a:r>
            <a:r>
              <a:rPr lang="de-DE" dirty="0" err="1"/>
              <a:t>sociis</a:t>
            </a:r>
            <a:r>
              <a:rPr lang="de-DE" dirty="0"/>
              <a:t> </a:t>
            </a:r>
            <a:r>
              <a:rPr lang="de-DE" dirty="0" err="1"/>
              <a:t>natoque</a:t>
            </a:r>
            <a:r>
              <a:rPr lang="de-DE" dirty="0"/>
              <a:t> </a:t>
            </a:r>
            <a:r>
              <a:rPr lang="de-DE" dirty="0" err="1"/>
              <a:t>penatibus</a:t>
            </a:r>
            <a:r>
              <a:rPr lang="de-DE" dirty="0"/>
              <a:t> et </a:t>
            </a:r>
            <a:r>
              <a:rPr lang="de-DE" dirty="0" err="1"/>
              <a:t>magnis</a:t>
            </a:r>
            <a:r>
              <a:rPr lang="de-DE" dirty="0"/>
              <a:t> </a:t>
            </a:r>
            <a:r>
              <a:rPr lang="de-DE" dirty="0" err="1"/>
              <a:t>dis</a:t>
            </a:r>
            <a:r>
              <a:rPr lang="de-DE" dirty="0"/>
              <a:t> </a:t>
            </a:r>
            <a:r>
              <a:rPr lang="de-DE" dirty="0" err="1"/>
              <a:t>parturient</a:t>
            </a:r>
            <a:r>
              <a:rPr lang="de-DE" dirty="0"/>
              <a:t> </a:t>
            </a:r>
            <a:r>
              <a:rPr lang="de-DE" dirty="0" err="1"/>
              <a:t>montes</a:t>
            </a:r>
            <a:r>
              <a:rPr lang="de-DE" dirty="0"/>
              <a:t>, </a:t>
            </a:r>
            <a:r>
              <a:rPr lang="de-DE" dirty="0" err="1"/>
              <a:t>nascetur</a:t>
            </a:r>
            <a:r>
              <a:rPr lang="de-DE" dirty="0"/>
              <a:t> </a:t>
            </a:r>
            <a:r>
              <a:rPr lang="de-DE" dirty="0" err="1"/>
              <a:t>ridiculus</a:t>
            </a:r>
            <a:r>
              <a:rPr lang="de-DE" dirty="0"/>
              <a:t> </a:t>
            </a:r>
            <a:r>
              <a:rPr lang="de-DE" dirty="0" err="1"/>
              <a:t>mus</a:t>
            </a:r>
            <a:r>
              <a:rPr lang="de-DE" dirty="0"/>
              <a:t>. </a:t>
            </a:r>
            <a:r>
              <a:rPr lang="de-DE" dirty="0" err="1"/>
              <a:t>Donec</a:t>
            </a:r>
            <a:r>
              <a:rPr lang="de-DE" dirty="0"/>
              <a:t> </a:t>
            </a:r>
            <a:r>
              <a:rPr lang="de-DE" dirty="0" err="1"/>
              <a:t>quam</a:t>
            </a:r>
            <a:r>
              <a:rPr lang="de-DE" dirty="0"/>
              <a:t> </a:t>
            </a:r>
            <a:r>
              <a:rPr lang="de-DE" dirty="0" err="1"/>
              <a:t>felis</a:t>
            </a:r>
            <a:r>
              <a:rPr lang="de-DE" dirty="0"/>
              <a:t>, </a:t>
            </a:r>
            <a:r>
              <a:rPr lang="de-DE" dirty="0" err="1"/>
              <a:t>ultricies</a:t>
            </a:r>
            <a:r>
              <a:rPr lang="de-DE" dirty="0"/>
              <a:t> </a:t>
            </a:r>
            <a:r>
              <a:rPr lang="de-DE" dirty="0" err="1"/>
              <a:t>nec</a:t>
            </a:r>
            <a:r>
              <a:rPr lang="de-DE" dirty="0"/>
              <a:t>, </a:t>
            </a:r>
            <a:r>
              <a:rPr lang="de-DE" dirty="0" err="1"/>
              <a:t>pellentesque</a:t>
            </a:r>
            <a:r>
              <a:rPr lang="de-DE" dirty="0"/>
              <a:t> </a:t>
            </a:r>
            <a:r>
              <a:rPr lang="de-DE" dirty="0" err="1"/>
              <a:t>eu</a:t>
            </a:r>
            <a:r>
              <a:rPr lang="de-DE" dirty="0"/>
              <a:t>, </a:t>
            </a:r>
            <a:r>
              <a:rPr lang="de-DE" dirty="0" err="1"/>
              <a:t>pretium</a:t>
            </a:r>
            <a:r>
              <a:rPr lang="de-DE" dirty="0"/>
              <a:t> </a:t>
            </a:r>
            <a:r>
              <a:rPr lang="de-DE" dirty="0" err="1"/>
              <a:t>quis</a:t>
            </a:r>
            <a:r>
              <a:rPr lang="de-DE" dirty="0"/>
              <a:t>, </a:t>
            </a:r>
            <a:r>
              <a:rPr lang="de-DE" dirty="0" err="1"/>
              <a:t>sem</a:t>
            </a:r>
            <a:r>
              <a:rPr lang="de-DE" dirty="0"/>
              <a:t>. </a:t>
            </a:r>
            <a:r>
              <a:rPr lang="de-DE" dirty="0" err="1"/>
              <a:t>Nulla</a:t>
            </a:r>
            <a:r>
              <a:rPr lang="de-DE" dirty="0"/>
              <a:t> </a:t>
            </a:r>
            <a:r>
              <a:rPr lang="de-DE" dirty="0" err="1"/>
              <a:t>consequat</a:t>
            </a:r>
            <a:r>
              <a:rPr lang="de-DE" dirty="0"/>
              <a:t> </a:t>
            </a:r>
            <a:r>
              <a:rPr lang="de-DE" dirty="0" err="1"/>
              <a:t>massa</a:t>
            </a:r>
            <a:r>
              <a:rPr lang="de-DE" dirty="0"/>
              <a:t> </a:t>
            </a:r>
            <a:r>
              <a:rPr lang="de-DE" dirty="0" err="1"/>
              <a:t>quis</a:t>
            </a:r>
            <a:r>
              <a:rPr lang="de-DE" dirty="0"/>
              <a:t> </a:t>
            </a:r>
            <a:r>
              <a:rPr lang="de-DE" dirty="0" err="1"/>
              <a:t>enim</a:t>
            </a:r>
            <a:r>
              <a:rPr lang="de-DE" dirty="0"/>
              <a:t>. </a:t>
            </a:r>
            <a:r>
              <a:rPr lang="de-DE" dirty="0" err="1"/>
              <a:t>Donec</a:t>
            </a:r>
            <a:r>
              <a:rPr lang="de-DE" dirty="0"/>
              <a:t> </a:t>
            </a:r>
            <a:r>
              <a:rPr lang="de-DE" dirty="0" err="1"/>
              <a:t>pede</a:t>
            </a:r>
            <a:r>
              <a:rPr lang="de-DE" dirty="0"/>
              <a:t> </a:t>
            </a:r>
            <a:r>
              <a:rPr lang="de-DE" dirty="0" err="1"/>
              <a:t>justo</a:t>
            </a:r>
            <a:r>
              <a:rPr lang="de-DE" dirty="0"/>
              <a:t>, </a:t>
            </a:r>
            <a:r>
              <a:rPr lang="de-DE" dirty="0" err="1"/>
              <a:t>fringilla</a:t>
            </a:r>
            <a:r>
              <a:rPr lang="de-DE" dirty="0"/>
              <a:t> </a:t>
            </a:r>
            <a:r>
              <a:rPr lang="de-DE" dirty="0" err="1"/>
              <a:t>vel</a:t>
            </a:r>
            <a:r>
              <a:rPr lang="de-DE" dirty="0"/>
              <a:t>, </a:t>
            </a:r>
            <a:r>
              <a:rPr lang="de-DE" dirty="0" err="1"/>
              <a:t>aliquet</a:t>
            </a:r>
            <a:r>
              <a:rPr lang="de-DE" dirty="0"/>
              <a:t> </a:t>
            </a:r>
            <a:r>
              <a:rPr lang="de-DE" dirty="0" err="1"/>
              <a:t>nec</a:t>
            </a:r>
            <a:r>
              <a:rPr lang="de-DE" dirty="0"/>
              <a:t>.</a:t>
            </a:r>
          </a:p>
        </p:txBody>
      </p:sp>
      <p:sp>
        <p:nvSpPr>
          <p:cNvPr id="3" name="Diagrammplatzhalter 2">
            <a:extLst>
              <a:ext uri="{FF2B5EF4-FFF2-40B4-BE49-F238E27FC236}">
                <a16:creationId xmlns:a16="http://schemas.microsoft.com/office/drawing/2014/main" id="{97DC9287-A930-EE45-8AE3-0F67AA1A2FEE}"/>
              </a:ext>
            </a:extLst>
          </p:cNvPr>
          <p:cNvSpPr>
            <a:spLocks noGrp="1"/>
          </p:cNvSpPr>
          <p:nvPr>
            <p:ph type="chart" sz="quarter" idx="17"/>
          </p:nvPr>
        </p:nvSpPr>
        <p:spPr>
          <a:xfrm>
            <a:off x="6105527" y="620713"/>
            <a:ext cx="4851398" cy="5616574"/>
          </a:xfrm>
          <a:prstGeom prst="rect">
            <a:avLst/>
          </a:prstGeom>
        </p:spPr>
        <p:txBody>
          <a:bodyPr/>
          <a:lstStyle/>
          <a:p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598632719"/>
      </p:ext>
    </p:extLst>
  </p:cSld>
  <p:clrMapOvr>
    <a:masterClrMapping/>
  </p:clrMapOvr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5_Excel sheet_and_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Grafik 13" descr="Ein Bild, das draußen, groß, Schnee, Gebäude enthält.&#10;&#10;Automatisch generierte Beschreibung">
            <a:extLst>
              <a:ext uri="{FF2B5EF4-FFF2-40B4-BE49-F238E27FC236}">
                <a16:creationId xmlns:a16="http://schemas.microsoft.com/office/drawing/2014/main" id="{78BBC1D8-9049-EB4C-B527-09668F422C23}"/>
              </a:ext>
            </a:extLst>
          </p:cNvPr>
          <p:cNvPicPr>
            <a:picLocks/>
          </p:cNvPicPr>
          <p:nvPr userDrawn="1"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0"/>
            <a:ext cx="6096000" cy="6858000"/>
          </a:xfrm>
          <a:prstGeom prst="rect">
            <a:avLst/>
          </a:prstGeom>
        </p:spPr>
      </p:pic>
      <p:pic>
        <p:nvPicPr>
          <p:cNvPr id="7" name="Grafik 6">
            <a:extLst>
              <a:ext uri="{FF2B5EF4-FFF2-40B4-BE49-F238E27FC236}">
                <a16:creationId xmlns:a16="http://schemas.microsoft.com/office/drawing/2014/main" id="{6A7D3F62-ABCF-4549-B59B-37B6082C3DF3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3" name="Textplatzhalter 12">
            <a:extLst>
              <a:ext uri="{FF2B5EF4-FFF2-40B4-BE49-F238E27FC236}">
                <a16:creationId xmlns:a16="http://schemas.microsoft.com/office/drawing/2014/main" id="{E87E73B4-647A-8747-A684-7F670BDE6FFA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6708775" y="620713"/>
            <a:ext cx="4248150" cy="1223961"/>
          </a:xfrm>
          <a:prstGeom prst="rect">
            <a:avLst/>
          </a:prstGeom>
        </p:spPr>
        <p:txBody>
          <a:bodyPr anchor="t"/>
          <a:lstStyle>
            <a:lvl1pPr>
              <a:defRPr sz="4000" b="1" i="0" baseline="0">
                <a:solidFill>
                  <a:schemeClr val="tx1"/>
                </a:solidFill>
                <a:latin typeface="+mj-lt"/>
              </a:defRPr>
            </a:lvl1pPr>
          </a:lstStyle>
          <a:p>
            <a:pPr lvl="0"/>
            <a:r>
              <a:rPr lang="de-DE" dirty="0"/>
              <a:t>Title Headline</a:t>
            </a:r>
          </a:p>
        </p:txBody>
      </p:sp>
      <p:sp>
        <p:nvSpPr>
          <p:cNvPr id="3" name="Tabellenplatzhalter 2">
            <a:extLst>
              <a:ext uri="{FF2B5EF4-FFF2-40B4-BE49-F238E27FC236}">
                <a16:creationId xmlns:a16="http://schemas.microsoft.com/office/drawing/2014/main" id="{91350A12-63FC-624F-8147-D3408FF36CE4}"/>
              </a:ext>
            </a:extLst>
          </p:cNvPr>
          <p:cNvSpPr>
            <a:spLocks noGrp="1"/>
          </p:cNvSpPr>
          <p:nvPr>
            <p:ph type="tbl" sz="quarter" idx="18"/>
          </p:nvPr>
        </p:nvSpPr>
        <p:spPr>
          <a:xfrm>
            <a:off x="623888" y="620712"/>
            <a:ext cx="4860924" cy="5616573"/>
          </a:xfrm>
          <a:prstGeom prst="rect">
            <a:avLst/>
          </a:prstGeom>
        </p:spPr>
        <p:txBody>
          <a:bodyPr/>
          <a:lstStyle/>
          <a:p>
            <a:endParaRPr lang="de-DE" dirty="0"/>
          </a:p>
        </p:txBody>
      </p:sp>
      <p:sp>
        <p:nvSpPr>
          <p:cNvPr id="12" name="Textplatzhalter 13">
            <a:extLst>
              <a:ext uri="{FF2B5EF4-FFF2-40B4-BE49-F238E27FC236}">
                <a16:creationId xmlns:a16="http://schemas.microsoft.com/office/drawing/2014/main" id="{3127D150-B743-2F40-BCF5-A94B57DAD629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6708774" y="2139695"/>
            <a:ext cx="4248151" cy="4097591"/>
          </a:xfrm>
          <a:prstGeom prst="rect">
            <a:avLst/>
          </a:prstGeom>
        </p:spPr>
        <p:txBody>
          <a:bodyPr anchor="t"/>
          <a:lstStyle>
            <a:lvl1pPr marL="342900" indent="-342900">
              <a:buFont typeface="Arial" panose="020B0604020202020204" pitchFamily="34" charset="0"/>
              <a:buChar char="•"/>
              <a:defRPr sz="2000" b="0" i="0" baseline="0">
                <a:latin typeface="+mn-lt"/>
              </a:defRPr>
            </a:lvl1pPr>
            <a:lvl2pPr>
              <a:defRPr lang="de-DE" sz="2000" b="0" i="0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>
              <a:defRPr lang="de-DE" sz="2000" b="0" i="0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>
              <a:defRPr sz="3000" b="0" i="0">
                <a:latin typeface="Helvetica Light" panose="020B0403020202020204" pitchFamily="34" charset="0"/>
              </a:defRPr>
            </a:lvl4pPr>
            <a:lvl5pPr>
              <a:defRPr sz="3000" b="0" i="0">
                <a:latin typeface="Helvetica Light" panose="020B0403020202020204" pitchFamily="34" charset="0"/>
              </a:defRPr>
            </a:lvl5pPr>
          </a:lstStyle>
          <a:p>
            <a:pPr lvl="0"/>
            <a:r>
              <a:rPr lang="de-DE" dirty="0" err="1"/>
              <a:t>Lorem</a:t>
            </a:r>
            <a:r>
              <a:rPr lang="de-DE" dirty="0"/>
              <a:t> </a:t>
            </a:r>
            <a:r>
              <a:rPr lang="de-DE" dirty="0" err="1"/>
              <a:t>ipsum</a:t>
            </a:r>
            <a:r>
              <a:rPr lang="de-DE" dirty="0"/>
              <a:t> </a:t>
            </a:r>
            <a:r>
              <a:rPr lang="de-DE" dirty="0" err="1"/>
              <a:t>dolor</a:t>
            </a:r>
            <a:r>
              <a:rPr lang="de-DE" dirty="0"/>
              <a:t> </a:t>
            </a:r>
            <a:r>
              <a:rPr lang="de-DE" dirty="0" err="1"/>
              <a:t>sit</a:t>
            </a:r>
            <a:r>
              <a:rPr lang="de-DE" dirty="0"/>
              <a:t> </a:t>
            </a:r>
            <a:r>
              <a:rPr lang="de-DE" dirty="0" err="1"/>
              <a:t>amet</a:t>
            </a:r>
            <a:r>
              <a:rPr lang="de-DE" dirty="0"/>
              <a:t>, </a:t>
            </a:r>
            <a:r>
              <a:rPr lang="de-DE" dirty="0" err="1"/>
              <a:t>consectetuer</a:t>
            </a:r>
            <a:r>
              <a:rPr lang="de-DE" dirty="0"/>
              <a:t> </a:t>
            </a:r>
            <a:r>
              <a:rPr lang="de-DE" dirty="0" err="1"/>
              <a:t>adipiscing</a:t>
            </a:r>
            <a:r>
              <a:rPr lang="de-DE" dirty="0"/>
              <a:t> </a:t>
            </a:r>
            <a:r>
              <a:rPr lang="de-DE" dirty="0" err="1"/>
              <a:t>elit</a:t>
            </a:r>
            <a:r>
              <a:rPr lang="de-DE" dirty="0"/>
              <a:t>. </a:t>
            </a:r>
            <a:r>
              <a:rPr lang="de-DE" dirty="0" err="1"/>
              <a:t>Aenean</a:t>
            </a:r>
            <a:r>
              <a:rPr lang="de-DE" dirty="0"/>
              <a:t> commodo </a:t>
            </a:r>
            <a:r>
              <a:rPr lang="de-DE" dirty="0" err="1"/>
              <a:t>ligula</a:t>
            </a:r>
            <a:r>
              <a:rPr lang="de-DE" dirty="0"/>
              <a:t> </a:t>
            </a:r>
            <a:r>
              <a:rPr lang="de-DE" dirty="0" err="1"/>
              <a:t>eget</a:t>
            </a:r>
            <a:r>
              <a:rPr lang="de-DE" dirty="0"/>
              <a:t> </a:t>
            </a:r>
            <a:r>
              <a:rPr lang="de-DE" dirty="0" err="1"/>
              <a:t>dolor</a:t>
            </a:r>
            <a:r>
              <a:rPr lang="de-DE" dirty="0"/>
              <a:t>. </a:t>
            </a:r>
          </a:p>
          <a:p>
            <a:pPr marL="685800" lvl="1" indent="-3429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</a:pPr>
            <a:r>
              <a:rPr lang="de-DE" dirty="0" err="1"/>
              <a:t>Aenean</a:t>
            </a:r>
            <a:r>
              <a:rPr lang="de-DE" dirty="0"/>
              <a:t> </a:t>
            </a:r>
            <a:r>
              <a:rPr lang="de-DE" dirty="0" err="1"/>
              <a:t>massa</a:t>
            </a:r>
            <a:r>
              <a:rPr lang="de-DE" dirty="0"/>
              <a:t>. Cum </a:t>
            </a:r>
            <a:r>
              <a:rPr lang="de-DE" dirty="0" err="1"/>
              <a:t>sociis</a:t>
            </a:r>
            <a:r>
              <a:rPr lang="de-DE" dirty="0"/>
              <a:t> </a:t>
            </a:r>
            <a:r>
              <a:rPr lang="de-DE" dirty="0" err="1"/>
              <a:t>natoque</a:t>
            </a:r>
            <a:r>
              <a:rPr lang="de-DE" dirty="0"/>
              <a:t> </a:t>
            </a:r>
            <a:r>
              <a:rPr lang="de-DE" dirty="0" err="1"/>
              <a:t>penatibus</a:t>
            </a:r>
            <a:r>
              <a:rPr lang="de-DE" dirty="0"/>
              <a:t> et </a:t>
            </a:r>
            <a:r>
              <a:rPr lang="de-DE" dirty="0" err="1"/>
              <a:t>magnis</a:t>
            </a:r>
            <a:r>
              <a:rPr lang="de-DE" dirty="0"/>
              <a:t> </a:t>
            </a:r>
            <a:r>
              <a:rPr lang="de-DE" dirty="0" err="1"/>
              <a:t>dis</a:t>
            </a:r>
            <a:r>
              <a:rPr lang="de-DE" dirty="0"/>
              <a:t> </a:t>
            </a:r>
            <a:r>
              <a:rPr lang="de-DE" dirty="0" err="1"/>
              <a:t>parturient</a:t>
            </a:r>
            <a:r>
              <a:rPr lang="de-DE" dirty="0"/>
              <a:t> </a:t>
            </a:r>
            <a:r>
              <a:rPr lang="de-DE" dirty="0" err="1"/>
              <a:t>montes</a:t>
            </a:r>
            <a:r>
              <a:rPr lang="de-DE" dirty="0"/>
              <a:t>, </a:t>
            </a:r>
            <a:r>
              <a:rPr lang="de-DE" dirty="0" err="1"/>
              <a:t>nascetur</a:t>
            </a:r>
            <a:r>
              <a:rPr lang="de-DE" dirty="0"/>
              <a:t> </a:t>
            </a:r>
            <a:r>
              <a:rPr lang="de-DE" dirty="0" err="1"/>
              <a:t>ridiculus</a:t>
            </a:r>
            <a:r>
              <a:rPr lang="de-DE" dirty="0"/>
              <a:t> </a:t>
            </a:r>
            <a:r>
              <a:rPr lang="de-DE" dirty="0" err="1"/>
              <a:t>mus</a:t>
            </a:r>
            <a:r>
              <a:rPr lang="de-DE" dirty="0"/>
              <a:t>. </a:t>
            </a:r>
            <a:r>
              <a:rPr lang="de-DE" dirty="0" err="1"/>
              <a:t>Donec</a:t>
            </a:r>
            <a:r>
              <a:rPr lang="de-DE" dirty="0"/>
              <a:t> </a:t>
            </a:r>
            <a:r>
              <a:rPr lang="de-DE" dirty="0" err="1"/>
              <a:t>quam</a:t>
            </a:r>
            <a:r>
              <a:rPr lang="de-DE" dirty="0"/>
              <a:t> </a:t>
            </a:r>
            <a:r>
              <a:rPr lang="de-DE" dirty="0" err="1"/>
              <a:t>felis</a:t>
            </a:r>
            <a:r>
              <a:rPr lang="de-DE" dirty="0"/>
              <a:t>, </a:t>
            </a:r>
            <a:r>
              <a:rPr lang="de-DE" dirty="0" err="1"/>
              <a:t>ultricies</a:t>
            </a:r>
            <a:r>
              <a:rPr lang="de-DE" dirty="0"/>
              <a:t> </a:t>
            </a:r>
            <a:r>
              <a:rPr lang="de-DE" dirty="0" err="1"/>
              <a:t>nec</a:t>
            </a:r>
            <a:r>
              <a:rPr lang="de-DE" dirty="0"/>
              <a:t>, </a:t>
            </a:r>
            <a:r>
              <a:rPr lang="de-DE" dirty="0" err="1"/>
              <a:t>pellentesque</a:t>
            </a:r>
            <a:r>
              <a:rPr lang="de-DE" dirty="0"/>
              <a:t> </a:t>
            </a:r>
            <a:r>
              <a:rPr lang="de-DE" dirty="0" err="1"/>
              <a:t>eu</a:t>
            </a:r>
            <a:r>
              <a:rPr lang="de-DE" dirty="0"/>
              <a:t>. </a:t>
            </a:r>
          </a:p>
          <a:p>
            <a:pPr marL="1143000" lvl="2" indent="-3429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</a:pPr>
            <a:r>
              <a:rPr lang="de-DE" dirty="0" err="1"/>
              <a:t>Pretium</a:t>
            </a:r>
            <a:r>
              <a:rPr lang="de-DE" dirty="0"/>
              <a:t> </a:t>
            </a:r>
            <a:r>
              <a:rPr lang="de-DE" dirty="0" err="1"/>
              <a:t>quis</a:t>
            </a:r>
            <a:r>
              <a:rPr lang="de-DE" dirty="0"/>
              <a:t>, </a:t>
            </a:r>
            <a:r>
              <a:rPr lang="de-DE" dirty="0" err="1"/>
              <a:t>sem</a:t>
            </a:r>
            <a:r>
              <a:rPr lang="de-DE" dirty="0"/>
              <a:t>. </a:t>
            </a:r>
            <a:r>
              <a:rPr lang="de-DE" dirty="0" err="1"/>
              <a:t>Nulla</a:t>
            </a:r>
            <a:r>
              <a:rPr lang="de-DE" dirty="0"/>
              <a:t> </a:t>
            </a:r>
            <a:r>
              <a:rPr lang="de-DE" dirty="0" err="1"/>
              <a:t>consequat</a:t>
            </a:r>
            <a:r>
              <a:rPr lang="de-DE" dirty="0"/>
              <a:t> </a:t>
            </a:r>
            <a:r>
              <a:rPr lang="de-DE" dirty="0" err="1"/>
              <a:t>massa</a:t>
            </a:r>
            <a:r>
              <a:rPr lang="de-DE" dirty="0"/>
              <a:t> </a:t>
            </a:r>
            <a:r>
              <a:rPr lang="de-DE" dirty="0" err="1"/>
              <a:t>quis</a:t>
            </a:r>
            <a:r>
              <a:rPr lang="de-DE" dirty="0"/>
              <a:t> </a:t>
            </a:r>
            <a:r>
              <a:rPr lang="de-DE" dirty="0" err="1"/>
              <a:t>enim</a:t>
            </a:r>
            <a:r>
              <a:rPr lang="de-DE" dirty="0"/>
              <a:t>. </a:t>
            </a:r>
            <a:r>
              <a:rPr lang="de-DE" dirty="0" err="1"/>
              <a:t>Donec</a:t>
            </a:r>
            <a:r>
              <a:rPr lang="de-DE" dirty="0"/>
              <a:t> </a:t>
            </a:r>
            <a:r>
              <a:rPr lang="de-DE" dirty="0" err="1"/>
              <a:t>pede</a:t>
            </a:r>
            <a:r>
              <a:rPr lang="de-DE" dirty="0"/>
              <a:t> </a:t>
            </a:r>
            <a:r>
              <a:rPr lang="de-DE" dirty="0" err="1"/>
              <a:t>justo</a:t>
            </a:r>
            <a:r>
              <a:rPr lang="de-DE" dirty="0"/>
              <a:t>, </a:t>
            </a:r>
            <a:r>
              <a:rPr lang="de-DE" dirty="0" err="1"/>
              <a:t>fringilla</a:t>
            </a:r>
            <a:r>
              <a:rPr lang="de-DE" dirty="0"/>
              <a:t> </a:t>
            </a:r>
            <a:r>
              <a:rPr lang="de-DE" dirty="0" err="1"/>
              <a:t>vel</a:t>
            </a:r>
            <a:r>
              <a:rPr lang="de-DE" dirty="0"/>
              <a:t>, </a:t>
            </a:r>
            <a:r>
              <a:rPr lang="de-DE" dirty="0" err="1"/>
              <a:t>aliquet</a:t>
            </a:r>
            <a:r>
              <a:rPr lang="de-DE" dirty="0"/>
              <a:t> </a:t>
            </a:r>
            <a:r>
              <a:rPr lang="de-DE" dirty="0" err="1"/>
              <a:t>nec</a:t>
            </a:r>
            <a:r>
              <a:rPr lang="de-DE" dirty="0"/>
              <a:t>, </a:t>
            </a:r>
            <a:r>
              <a:rPr lang="de-DE" dirty="0" err="1"/>
              <a:t>vulputate</a:t>
            </a:r>
            <a:r>
              <a:rPr lang="de-DE" dirty="0"/>
              <a:t> </a:t>
            </a:r>
            <a:r>
              <a:rPr lang="de-DE" dirty="0" err="1"/>
              <a:t>eget</a:t>
            </a:r>
            <a:r>
              <a:rPr lang="de-DE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4005658318"/>
      </p:ext>
    </p:extLst>
  </p:cSld>
  <p:clrMapOvr>
    <a:masterClrMapping/>
  </p:clrMapOvr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6_Excel sheet_and_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Grafik 13">
            <a:extLst>
              <a:ext uri="{FF2B5EF4-FFF2-40B4-BE49-F238E27FC236}">
                <a16:creationId xmlns:a16="http://schemas.microsoft.com/office/drawing/2014/main" id="{78BBC1D8-9049-EB4C-B527-09668F422C23}"/>
              </a:ext>
            </a:extLst>
          </p:cNvPr>
          <p:cNvPicPr>
            <a:picLocks/>
          </p:cNvPicPr>
          <p:nvPr userDrawn="1"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0"/>
            <a:ext cx="6096000" cy="6857999"/>
          </a:xfrm>
          <a:prstGeom prst="rect">
            <a:avLst/>
          </a:prstGeom>
        </p:spPr>
      </p:pic>
      <p:pic>
        <p:nvPicPr>
          <p:cNvPr id="7" name="Grafik 6">
            <a:extLst>
              <a:ext uri="{FF2B5EF4-FFF2-40B4-BE49-F238E27FC236}">
                <a16:creationId xmlns:a16="http://schemas.microsoft.com/office/drawing/2014/main" id="{EF7C1103-B08F-DF4B-86FF-2A40C533DA15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3" name="Textplatzhalter 12">
            <a:extLst>
              <a:ext uri="{FF2B5EF4-FFF2-40B4-BE49-F238E27FC236}">
                <a16:creationId xmlns:a16="http://schemas.microsoft.com/office/drawing/2014/main" id="{E87E73B4-647A-8747-A684-7F670BDE6FFA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6708775" y="620713"/>
            <a:ext cx="4248150" cy="1223961"/>
          </a:xfrm>
          <a:prstGeom prst="rect">
            <a:avLst/>
          </a:prstGeom>
        </p:spPr>
        <p:txBody>
          <a:bodyPr anchor="t"/>
          <a:lstStyle>
            <a:lvl1pPr>
              <a:defRPr sz="4000" b="1" i="0" baseline="0">
                <a:solidFill>
                  <a:schemeClr val="tx1"/>
                </a:solidFill>
                <a:latin typeface="+mj-lt"/>
              </a:defRPr>
            </a:lvl1pPr>
          </a:lstStyle>
          <a:p>
            <a:pPr lvl="0"/>
            <a:r>
              <a:rPr lang="de-DE" dirty="0"/>
              <a:t>Title Headline</a:t>
            </a:r>
          </a:p>
        </p:txBody>
      </p:sp>
      <p:sp>
        <p:nvSpPr>
          <p:cNvPr id="3" name="Tabellenplatzhalter 2">
            <a:extLst>
              <a:ext uri="{FF2B5EF4-FFF2-40B4-BE49-F238E27FC236}">
                <a16:creationId xmlns:a16="http://schemas.microsoft.com/office/drawing/2014/main" id="{91350A12-63FC-624F-8147-D3408FF36CE4}"/>
              </a:ext>
            </a:extLst>
          </p:cNvPr>
          <p:cNvSpPr>
            <a:spLocks noGrp="1"/>
          </p:cNvSpPr>
          <p:nvPr>
            <p:ph type="tbl" sz="quarter" idx="18"/>
          </p:nvPr>
        </p:nvSpPr>
        <p:spPr>
          <a:xfrm>
            <a:off x="623888" y="620712"/>
            <a:ext cx="4860924" cy="5616573"/>
          </a:xfrm>
          <a:prstGeom prst="rect">
            <a:avLst/>
          </a:prstGeom>
        </p:spPr>
        <p:txBody>
          <a:bodyPr/>
          <a:lstStyle/>
          <a:p>
            <a:endParaRPr lang="de-DE" dirty="0"/>
          </a:p>
        </p:txBody>
      </p:sp>
      <p:sp>
        <p:nvSpPr>
          <p:cNvPr id="10" name="Textplatzhalter 13">
            <a:extLst>
              <a:ext uri="{FF2B5EF4-FFF2-40B4-BE49-F238E27FC236}">
                <a16:creationId xmlns:a16="http://schemas.microsoft.com/office/drawing/2014/main" id="{A52EEF3E-4335-44FD-8A87-40006F64E1DC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6708774" y="2139695"/>
            <a:ext cx="4248151" cy="4097591"/>
          </a:xfrm>
          <a:prstGeom prst="rect">
            <a:avLst/>
          </a:prstGeom>
        </p:spPr>
        <p:txBody>
          <a:bodyPr anchor="t"/>
          <a:lstStyle>
            <a:lvl1pPr marL="342900" indent="-342900">
              <a:buFont typeface="Arial" panose="020B0604020202020204" pitchFamily="34" charset="0"/>
              <a:buChar char="•"/>
              <a:defRPr sz="2000" b="0" i="0" baseline="0">
                <a:latin typeface="+mn-lt"/>
              </a:defRPr>
            </a:lvl1pPr>
            <a:lvl2pPr>
              <a:defRPr lang="de-DE" sz="2000" b="0" i="0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>
              <a:defRPr lang="de-DE" sz="2000" b="0" i="0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>
              <a:defRPr sz="3000" b="0" i="0">
                <a:latin typeface="Helvetica Light" panose="020B0403020202020204" pitchFamily="34" charset="0"/>
              </a:defRPr>
            </a:lvl4pPr>
            <a:lvl5pPr>
              <a:defRPr sz="3000" b="0" i="0">
                <a:latin typeface="Helvetica Light" panose="020B0403020202020204" pitchFamily="34" charset="0"/>
              </a:defRPr>
            </a:lvl5pPr>
          </a:lstStyle>
          <a:p>
            <a:pPr lvl="0"/>
            <a:r>
              <a:rPr lang="de-DE" dirty="0" err="1"/>
              <a:t>Lorem</a:t>
            </a:r>
            <a:r>
              <a:rPr lang="de-DE" dirty="0"/>
              <a:t> </a:t>
            </a:r>
            <a:r>
              <a:rPr lang="de-DE" dirty="0" err="1"/>
              <a:t>ipsum</a:t>
            </a:r>
            <a:r>
              <a:rPr lang="de-DE" dirty="0"/>
              <a:t> </a:t>
            </a:r>
            <a:r>
              <a:rPr lang="de-DE" dirty="0" err="1"/>
              <a:t>dolor</a:t>
            </a:r>
            <a:r>
              <a:rPr lang="de-DE" dirty="0"/>
              <a:t> </a:t>
            </a:r>
            <a:r>
              <a:rPr lang="de-DE" dirty="0" err="1"/>
              <a:t>sit</a:t>
            </a:r>
            <a:r>
              <a:rPr lang="de-DE" dirty="0"/>
              <a:t> </a:t>
            </a:r>
            <a:r>
              <a:rPr lang="de-DE" dirty="0" err="1"/>
              <a:t>amet</a:t>
            </a:r>
            <a:r>
              <a:rPr lang="de-DE" dirty="0"/>
              <a:t>, </a:t>
            </a:r>
            <a:r>
              <a:rPr lang="de-DE" dirty="0" err="1"/>
              <a:t>consectetuer</a:t>
            </a:r>
            <a:r>
              <a:rPr lang="de-DE" dirty="0"/>
              <a:t> </a:t>
            </a:r>
            <a:r>
              <a:rPr lang="de-DE" dirty="0" err="1"/>
              <a:t>adipiscing</a:t>
            </a:r>
            <a:r>
              <a:rPr lang="de-DE" dirty="0"/>
              <a:t> </a:t>
            </a:r>
            <a:r>
              <a:rPr lang="de-DE" dirty="0" err="1"/>
              <a:t>elit</a:t>
            </a:r>
            <a:r>
              <a:rPr lang="de-DE" dirty="0"/>
              <a:t>. </a:t>
            </a:r>
            <a:r>
              <a:rPr lang="de-DE" dirty="0" err="1"/>
              <a:t>Aenean</a:t>
            </a:r>
            <a:r>
              <a:rPr lang="de-DE" dirty="0"/>
              <a:t> commodo </a:t>
            </a:r>
            <a:r>
              <a:rPr lang="de-DE" dirty="0" err="1"/>
              <a:t>ligula</a:t>
            </a:r>
            <a:r>
              <a:rPr lang="de-DE" dirty="0"/>
              <a:t> </a:t>
            </a:r>
            <a:r>
              <a:rPr lang="de-DE" dirty="0" err="1"/>
              <a:t>eget</a:t>
            </a:r>
            <a:r>
              <a:rPr lang="de-DE" dirty="0"/>
              <a:t> </a:t>
            </a:r>
            <a:r>
              <a:rPr lang="de-DE" dirty="0" err="1"/>
              <a:t>dolor</a:t>
            </a:r>
            <a:r>
              <a:rPr lang="de-DE" dirty="0"/>
              <a:t>. </a:t>
            </a:r>
          </a:p>
          <a:p>
            <a:pPr marL="685800" lvl="1" indent="-3429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</a:pPr>
            <a:r>
              <a:rPr lang="de-DE" dirty="0" err="1"/>
              <a:t>Aenean</a:t>
            </a:r>
            <a:r>
              <a:rPr lang="de-DE" dirty="0"/>
              <a:t> </a:t>
            </a:r>
            <a:r>
              <a:rPr lang="de-DE" dirty="0" err="1"/>
              <a:t>massa</a:t>
            </a:r>
            <a:r>
              <a:rPr lang="de-DE" dirty="0"/>
              <a:t>. Cum </a:t>
            </a:r>
            <a:r>
              <a:rPr lang="de-DE" dirty="0" err="1"/>
              <a:t>sociis</a:t>
            </a:r>
            <a:r>
              <a:rPr lang="de-DE" dirty="0"/>
              <a:t> </a:t>
            </a:r>
            <a:r>
              <a:rPr lang="de-DE" dirty="0" err="1"/>
              <a:t>natoque</a:t>
            </a:r>
            <a:r>
              <a:rPr lang="de-DE" dirty="0"/>
              <a:t> </a:t>
            </a:r>
            <a:r>
              <a:rPr lang="de-DE" dirty="0" err="1"/>
              <a:t>penatibus</a:t>
            </a:r>
            <a:r>
              <a:rPr lang="de-DE" dirty="0"/>
              <a:t> et </a:t>
            </a:r>
            <a:r>
              <a:rPr lang="de-DE" dirty="0" err="1"/>
              <a:t>magnis</a:t>
            </a:r>
            <a:r>
              <a:rPr lang="de-DE" dirty="0"/>
              <a:t> </a:t>
            </a:r>
            <a:r>
              <a:rPr lang="de-DE" dirty="0" err="1"/>
              <a:t>dis</a:t>
            </a:r>
            <a:r>
              <a:rPr lang="de-DE" dirty="0"/>
              <a:t> </a:t>
            </a:r>
            <a:r>
              <a:rPr lang="de-DE" dirty="0" err="1"/>
              <a:t>parturient</a:t>
            </a:r>
            <a:r>
              <a:rPr lang="de-DE" dirty="0"/>
              <a:t> </a:t>
            </a:r>
            <a:r>
              <a:rPr lang="de-DE" dirty="0" err="1"/>
              <a:t>montes</a:t>
            </a:r>
            <a:r>
              <a:rPr lang="de-DE" dirty="0"/>
              <a:t>, </a:t>
            </a:r>
            <a:r>
              <a:rPr lang="de-DE" dirty="0" err="1"/>
              <a:t>nascetur</a:t>
            </a:r>
            <a:r>
              <a:rPr lang="de-DE" dirty="0"/>
              <a:t> </a:t>
            </a:r>
            <a:r>
              <a:rPr lang="de-DE" dirty="0" err="1"/>
              <a:t>ridiculus</a:t>
            </a:r>
            <a:r>
              <a:rPr lang="de-DE" dirty="0"/>
              <a:t> </a:t>
            </a:r>
            <a:r>
              <a:rPr lang="de-DE" dirty="0" err="1"/>
              <a:t>mus</a:t>
            </a:r>
            <a:r>
              <a:rPr lang="de-DE" dirty="0"/>
              <a:t>. </a:t>
            </a:r>
            <a:r>
              <a:rPr lang="de-DE" dirty="0" err="1"/>
              <a:t>Donec</a:t>
            </a:r>
            <a:r>
              <a:rPr lang="de-DE" dirty="0"/>
              <a:t> </a:t>
            </a:r>
            <a:r>
              <a:rPr lang="de-DE" dirty="0" err="1"/>
              <a:t>quam</a:t>
            </a:r>
            <a:r>
              <a:rPr lang="de-DE" dirty="0"/>
              <a:t> </a:t>
            </a:r>
            <a:r>
              <a:rPr lang="de-DE" dirty="0" err="1"/>
              <a:t>felis</a:t>
            </a:r>
            <a:r>
              <a:rPr lang="de-DE" dirty="0"/>
              <a:t>, </a:t>
            </a:r>
            <a:r>
              <a:rPr lang="de-DE" dirty="0" err="1"/>
              <a:t>ultricies</a:t>
            </a:r>
            <a:r>
              <a:rPr lang="de-DE" dirty="0"/>
              <a:t> </a:t>
            </a:r>
            <a:r>
              <a:rPr lang="de-DE" dirty="0" err="1"/>
              <a:t>nec</a:t>
            </a:r>
            <a:r>
              <a:rPr lang="de-DE" dirty="0"/>
              <a:t>, </a:t>
            </a:r>
            <a:r>
              <a:rPr lang="de-DE" dirty="0" err="1"/>
              <a:t>pellentesque</a:t>
            </a:r>
            <a:r>
              <a:rPr lang="de-DE" dirty="0"/>
              <a:t> </a:t>
            </a:r>
            <a:r>
              <a:rPr lang="de-DE" dirty="0" err="1"/>
              <a:t>eu</a:t>
            </a:r>
            <a:r>
              <a:rPr lang="de-DE" dirty="0"/>
              <a:t>. </a:t>
            </a:r>
          </a:p>
          <a:p>
            <a:pPr marL="1143000" lvl="2" indent="-3429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</a:pPr>
            <a:r>
              <a:rPr lang="de-DE" dirty="0" err="1"/>
              <a:t>Pretium</a:t>
            </a:r>
            <a:r>
              <a:rPr lang="de-DE" dirty="0"/>
              <a:t> </a:t>
            </a:r>
            <a:r>
              <a:rPr lang="de-DE" dirty="0" err="1"/>
              <a:t>quis</a:t>
            </a:r>
            <a:r>
              <a:rPr lang="de-DE" dirty="0"/>
              <a:t>, </a:t>
            </a:r>
            <a:r>
              <a:rPr lang="de-DE" dirty="0" err="1"/>
              <a:t>sem</a:t>
            </a:r>
            <a:r>
              <a:rPr lang="de-DE" dirty="0"/>
              <a:t>. </a:t>
            </a:r>
            <a:r>
              <a:rPr lang="de-DE" dirty="0" err="1"/>
              <a:t>Nulla</a:t>
            </a:r>
            <a:r>
              <a:rPr lang="de-DE" dirty="0"/>
              <a:t> </a:t>
            </a:r>
            <a:r>
              <a:rPr lang="de-DE" dirty="0" err="1"/>
              <a:t>consequat</a:t>
            </a:r>
            <a:r>
              <a:rPr lang="de-DE" dirty="0"/>
              <a:t> </a:t>
            </a:r>
            <a:r>
              <a:rPr lang="de-DE" dirty="0" err="1"/>
              <a:t>massa</a:t>
            </a:r>
            <a:r>
              <a:rPr lang="de-DE" dirty="0"/>
              <a:t> </a:t>
            </a:r>
            <a:r>
              <a:rPr lang="de-DE" dirty="0" err="1"/>
              <a:t>quis</a:t>
            </a:r>
            <a:r>
              <a:rPr lang="de-DE" dirty="0"/>
              <a:t> </a:t>
            </a:r>
            <a:r>
              <a:rPr lang="de-DE" dirty="0" err="1"/>
              <a:t>enim</a:t>
            </a:r>
            <a:r>
              <a:rPr lang="de-DE" dirty="0"/>
              <a:t>. </a:t>
            </a:r>
            <a:r>
              <a:rPr lang="de-DE" dirty="0" err="1"/>
              <a:t>Donec</a:t>
            </a:r>
            <a:r>
              <a:rPr lang="de-DE" dirty="0"/>
              <a:t> </a:t>
            </a:r>
            <a:r>
              <a:rPr lang="de-DE" dirty="0" err="1"/>
              <a:t>pede</a:t>
            </a:r>
            <a:r>
              <a:rPr lang="de-DE" dirty="0"/>
              <a:t> </a:t>
            </a:r>
            <a:r>
              <a:rPr lang="de-DE" dirty="0" err="1"/>
              <a:t>justo</a:t>
            </a:r>
            <a:r>
              <a:rPr lang="de-DE" dirty="0"/>
              <a:t>, </a:t>
            </a:r>
            <a:r>
              <a:rPr lang="de-DE" dirty="0" err="1"/>
              <a:t>fringilla</a:t>
            </a:r>
            <a:r>
              <a:rPr lang="de-DE" dirty="0"/>
              <a:t> </a:t>
            </a:r>
            <a:r>
              <a:rPr lang="de-DE" dirty="0" err="1"/>
              <a:t>vel</a:t>
            </a:r>
            <a:r>
              <a:rPr lang="de-DE" dirty="0"/>
              <a:t>, </a:t>
            </a:r>
            <a:r>
              <a:rPr lang="de-DE" dirty="0" err="1"/>
              <a:t>aliquet</a:t>
            </a:r>
            <a:r>
              <a:rPr lang="de-DE" dirty="0"/>
              <a:t> </a:t>
            </a:r>
            <a:r>
              <a:rPr lang="de-DE" dirty="0" err="1"/>
              <a:t>nec</a:t>
            </a:r>
            <a:r>
              <a:rPr lang="de-DE" dirty="0"/>
              <a:t>, </a:t>
            </a:r>
            <a:r>
              <a:rPr lang="de-DE" dirty="0" err="1"/>
              <a:t>vulputate</a:t>
            </a:r>
            <a:r>
              <a:rPr lang="de-DE" dirty="0"/>
              <a:t> </a:t>
            </a:r>
            <a:r>
              <a:rPr lang="de-DE" dirty="0" err="1"/>
              <a:t>eget</a:t>
            </a:r>
            <a:r>
              <a:rPr lang="de-DE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459711473"/>
      </p:ext>
    </p:extLst>
  </p:cSld>
  <p:clrMapOvr>
    <a:masterClrMapping/>
  </p:clrMapOvr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7_Excel sheet_and_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Grafik 13">
            <a:extLst>
              <a:ext uri="{FF2B5EF4-FFF2-40B4-BE49-F238E27FC236}">
                <a16:creationId xmlns:a16="http://schemas.microsoft.com/office/drawing/2014/main" id="{78BBC1D8-9049-EB4C-B527-09668F422C23}"/>
              </a:ext>
            </a:extLst>
          </p:cNvPr>
          <p:cNvPicPr>
            <a:picLocks/>
          </p:cNvPicPr>
          <p:nvPr userDrawn="1"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096000" y="0"/>
            <a:ext cx="6096000" cy="6857999"/>
          </a:xfrm>
          <a:prstGeom prst="rect">
            <a:avLst/>
          </a:prstGeom>
        </p:spPr>
      </p:pic>
      <p:pic>
        <p:nvPicPr>
          <p:cNvPr id="9" name="Grafik 8">
            <a:extLst>
              <a:ext uri="{FF2B5EF4-FFF2-40B4-BE49-F238E27FC236}">
                <a16:creationId xmlns:a16="http://schemas.microsoft.com/office/drawing/2014/main" id="{C1265B17-7540-C04A-94F7-9577FC329E0A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abellenplatzhalter 2">
            <a:extLst>
              <a:ext uri="{FF2B5EF4-FFF2-40B4-BE49-F238E27FC236}">
                <a16:creationId xmlns:a16="http://schemas.microsoft.com/office/drawing/2014/main" id="{91350A12-63FC-624F-8147-D3408FF36CE4}"/>
              </a:ext>
            </a:extLst>
          </p:cNvPr>
          <p:cNvSpPr>
            <a:spLocks noGrp="1"/>
          </p:cNvSpPr>
          <p:nvPr>
            <p:ph type="tbl" sz="quarter" idx="18"/>
          </p:nvPr>
        </p:nvSpPr>
        <p:spPr>
          <a:xfrm>
            <a:off x="6719888" y="620712"/>
            <a:ext cx="4248151" cy="5616574"/>
          </a:xfrm>
          <a:prstGeom prst="rect">
            <a:avLst/>
          </a:prstGeom>
        </p:spPr>
        <p:txBody>
          <a:bodyPr/>
          <a:lstStyle/>
          <a:p>
            <a:endParaRPr lang="de-DE" dirty="0"/>
          </a:p>
        </p:txBody>
      </p:sp>
      <p:sp>
        <p:nvSpPr>
          <p:cNvPr id="13" name="Textplatzhalter 12">
            <a:extLst>
              <a:ext uri="{FF2B5EF4-FFF2-40B4-BE49-F238E27FC236}">
                <a16:creationId xmlns:a16="http://schemas.microsoft.com/office/drawing/2014/main" id="{E87E73B4-647A-8747-A684-7F670BDE6FFA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623889" y="620713"/>
            <a:ext cx="4872038" cy="1223961"/>
          </a:xfrm>
          <a:prstGeom prst="rect">
            <a:avLst/>
          </a:prstGeom>
        </p:spPr>
        <p:txBody>
          <a:bodyPr anchor="t"/>
          <a:lstStyle>
            <a:lvl1pPr>
              <a:defRPr sz="4000" b="1" i="0" baseline="0">
                <a:solidFill>
                  <a:schemeClr val="tx1"/>
                </a:solidFill>
                <a:latin typeface="+mj-lt"/>
              </a:defRPr>
            </a:lvl1pPr>
          </a:lstStyle>
          <a:p>
            <a:pPr lvl="0"/>
            <a:r>
              <a:rPr lang="de-DE" dirty="0"/>
              <a:t>Title Headline</a:t>
            </a:r>
          </a:p>
        </p:txBody>
      </p:sp>
      <p:sp>
        <p:nvSpPr>
          <p:cNvPr id="12" name="Textplatzhalter 13">
            <a:extLst>
              <a:ext uri="{FF2B5EF4-FFF2-40B4-BE49-F238E27FC236}">
                <a16:creationId xmlns:a16="http://schemas.microsoft.com/office/drawing/2014/main" id="{3127D150-B743-2F40-BCF5-A94B57DAD629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623888" y="2139695"/>
            <a:ext cx="4872039" cy="4097591"/>
          </a:xfrm>
          <a:prstGeom prst="rect">
            <a:avLst/>
          </a:prstGeom>
        </p:spPr>
        <p:txBody>
          <a:bodyPr anchor="t"/>
          <a:lstStyle>
            <a:lvl1pPr marL="342900" indent="-342900">
              <a:buFont typeface="Arial" panose="020B0604020202020204" pitchFamily="34" charset="0"/>
              <a:buChar char="•"/>
              <a:defRPr sz="2000" b="0" i="0" baseline="0">
                <a:latin typeface="+mn-lt"/>
              </a:defRPr>
            </a:lvl1pPr>
            <a:lvl2pPr>
              <a:defRPr lang="de-DE" sz="2000" b="0" i="0" kern="1200" baseline="0" dirty="0" err="1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>
              <a:defRPr lang="de-DE" sz="2000" b="0" i="0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>
              <a:defRPr sz="3000" b="0" i="0">
                <a:latin typeface="Helvetica Light" panose="020B0403020202020204" pitchFamily="34" charset="0"/>
              </a:defRPr>
            </a:lvl4pPr>
            <a:lvl5pPr>
              <a:defRPr sz="3000" b="0" i="0">
                <a:latin typeface="Helvetica Light" panose="020B0403020202020204" pitchFamily="34" charset="0"/>
              </a:defRPr>
            </a:lvl5pPr>
          </a:lstStyle>
          <a:p>
            <a:pPr lvl="0"/>
            <a:r>
              <a:rPr lang="de-DE" dirty="0" err="1"/>
              <a:t>Lorem</a:t>
            </a:r>
            <a:r>
              <a:rPr lang="de-DE" dirty="0"/>
              <a:t> </a:t>
            </a:r>
            <a:r>
              <a:rPr lang="de-DE" dirty="0" err="1"/>
              <a:t>ipsum</a:t>
            </a:r>
            <a:r>
              <a:rPr lang="de-DE" dirty="0"/>
              <a:t> </a:t>
            </a:r>
            <a:r>
              <a:rPr lang="de-DE" dirty="0" err="1"/>
              <a:t>dolor</a:t>
            </a:r>
            <a:r>
              <a:rPr lang="de-DE" dirty="0"/>
              <a:t> </a:t>
            </a:r>
            <a:r>
              <a:rPr lang="de-DE" dirty="0" err="1"/>
              <a:t>sit</a:t>
            </a:r>
            <a:r>
              <a:rPr lang="de-DE" dirty="0"/>
              <a:t> </a:t>
            </a:r>
            <a:r>
              <a:rPr lang="de-DE" dirty="0" err="1"/>
              <a:t>amet</a:t>
            </a:r>
            <a:r>
              <a:rPr lang="de-DE" dirty="0"/>
              <a:t>, </a:t>
            </a:r>
            <a:r>
              <a:rPr lang="de-DE" dirty="0" err="1"/>
              <a:t>consectetuer</a:t>
            </a:r>
            <a:r>
              <a:rPr lang="de-DE" dirty="0"/>
              <a:t> </a:t>
            </a:r>
            <a:r>
              <a:rPr lang="de-DE" dirty="0" err="1"/>
              <a:t>adipiscing</a:t>
            </a:r>
            <a:r>
              <a:rPr lang="de-DE" dirty="0"/>
              <a:t> </a:t>
            </a:r>
            <a:r>
              <a:rPr lang="de-DE" dirty="0" err="1"/>
              <a:t>elit</a:t>
            </a:r>
            <a:r>
              <a:rPr lang="de-DE" dirty="0"/>
              <a:t>. </a:t>
            </a:r>
            <a:r>
              <a:rPr lang="de-DE" dirty="0" err="1"/>
              <a:t>Aenean</a:t>
            </a:r>
            <a:r>
              <a:rPr lang="de-DE" dirty="0"/>
              <a:t> commodo </a:t>
            </a:r>
            <a:r>
              <a:rPr lang="de-DE" dirty="0" err="1"/>
              <a:t>ligula</a:t>
            </a:r>
            <a:r>
              <a:rPr lang="de-DE" dirty="0"/>
              <a:t> </a:t>
            </a:r>
            <a:r>
              <a:rPr lang="de-DE" dirty="0" err="1"/>
              <a:t>eget</a:t>
            </a:r>
            <a:r>
              <a:rPr lang="de-DE" dirty="0"/>
              <a:t> </a:t>
            </a:r>
            <a:r>
              <a:rPr lang="de-DE" dirty="0" err="1"/>
              <a:t>dolor</a:t>
            </a:r>
            <a:r>
              <a:rPr lang="de-DE" dirty="0"/>
              <a:t>. </a:t>
            </a:r>
          </a:p>
          <a:p>
            <a:pPr lvl="1"/>
            <a:r>
              <a:rPr lang="de-DE" dirty="0" err="1"/>
              <a:t>Aenean</a:t>
            </a:r>
            <a:r>
              <a:rPr lang="de-DE" dirty="0"/>
              <a:t> </a:t>
            </a:r>
            <a:r>
              <a:rPr lang="de-DE" dirty="0" err="1"/>
              <a:t>massa</a:t>
            </a:r>
            <a:r>
              <a:rPr lang="de-DE" dirty="0"/>
              <a:t>. Cum </a:t>
            </a:r>
            <a:r>
              <a:rPr lang="de-DE" dirty="0" err="1"/>
              <a:t>sociis</a:t>
            </a:r>
            <a:r>
              <a:rPr lang="de-DE" dirty="0"/>
              <a:t> </a:t>
            </a:r>
            <a:r>
              <a:rPr lang="de-DE" dirty="0" err="1"/>
              <a:t>natoque</a:t>
            </a:r>
            <a:r>
              <a:rPr lang="de-DE" dirty="0"/>
              <a:t> </a:t>
            </a:r>
            <a:r>
              <a:rPr lang="de-DE" dirty="0" err="1"/>
              <a:t>penatibus</a:t>
            </a:r>
            <a:r>
              <a:rPr lang="de-DE" dirty="0"/>
              <a:t> et </a:t>
            </a:r>
            <a:r>
              <a:rPr lang="de-DE" dirty="0" err="1"/>
              <a:t>magnis</a:t>
            </a:r>
            <a:r>
              <a:rPr lang="de-DE" dirty="0"/>
              <a:t> </a:t>
            </a:r>
            <a:r>
              <a:rPr lang="de-DE" dirty="0" err="1"/>
              <a:t>dis</a:t>
            </a:r>
            <a:r>
              <a:rPr lang="de-DE" dirty="0"/>
              <a:t> </a:t>
            </a:r>
            <a:r>
              <a:rPr lang="de-DE" dirty="0" err="1"/>
              <a:t>parturient</a:t>
            </a:r>
            <a:r>
              <a:rPr lang="de-DE" dirty="0"/>
              <a:t> </a:t>
            </a:r>
            <a:r>
              <a:rPr lang="de-DE" dirty="0" err="1"/>
              <a:t>montes</a:t>
            </a:r>
            <a:r>
              <a:rPr lang="de-DE" dirty="0"/>
              <a:t>, </a:t>
            </a:r>
            <a:r>
              <a:rPr lang="de-DE" dirty="0" err="1"/>
              <a:t>nascetur</a:t>
            </a:r>
            <a:r>
              <a:rPr lang="de-DE" dirty="0"/>
              <a:t> </a:t>
            </a:r>
            <a:r>
              <a:rPr lang="de-DE" dirty="0" err="1"/>
              <a:t>ridiculus</a:t>
            </a:r>
            <a:r>
              <a:rPr lang="de-DE" dirty="0"/>
              <a:t> </a:t>
            </a:r>
            <a:r>
              <a:rPr lang="de-DE" dirty="0" err="1"/>
              <a:t>mus</a:t>
            </a:r>
            <a:r>
              <a:rPr lang="de-DE" dirty="0"/>
              <a:t>. </a:t>
            </a:r>
            <a:r>
              <a:rPr lang="de-DE" dirty="0" err="1"/>
              <a:t>Donec</a:t>
            </a:r>
            <a:r>
              <a:rPr lang="de-DE" dirty="0"/>
              <a:t> </a:t>
            </a:r>
            <a:r>
              <a:rPr lang="de-DE" dirty="0" err="1"/>
              <a:t>quam</a:t>
            </a:r>
            <a:r>
              <a:rPr lang="de-DE" dirty="0"/>
              <a:t> </a:t>
            </a:r>
            <a:r>
              <a:rPr lang="de-DE" dirty="0" err="1"/>
              <a:t>felis</a:t>
            </a:r>
            <a:r>
              <a:rPr lang="de-DE" dirty="0"/>
              <a:t>, </a:t>
            </a:r>
            <a:r>
              <a:rPr lang="de-DE" dirty="0" err="1"/>
              <a:t>ultricies</a:t>
            </a:r>
            <a:r>
              <a:rPr lang="de-DE" dirty="0"/>
              <a:t> </a:t>
            </a:r>
            <a:r>
              <a:rPr lang="de-DE" dirty="0" err="1"/>
              <a:t>nec</a:t>
            </a:r>
            <a:r>
              <a:rPr lang="de-DE" dirty="0"/>
              <a:t>, </a:t>
            </a:r>
            <a:r>
              <a:rPr lang="de-DE" dirty="0" err="1"/>
              <a:t>pellentesque</a:t>
            </a:r>
            <a:r>
              <a:rPr lang="de-DE" dirty="0"/>
              <a:t> </a:t>
            </a:r>
            <a:r>
              <a:rPr lang="de-DE" dirty="0" err="1"/>
              <a:t>eu</a:t>
            </a:r>
            <a:r>
              <a:rPr lang="de-DE" dirty="0"/>
              <a:t>. </a:t>
            </a:r>
          </a:p>
          <a:p>
            <a:pPr marL="1143000" lvl="2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pPr>
            <a:r>
              <a:rPr lang="de-DE" dirty="0" err="1"/>
              <a:t>Pretium</a:t>
            </a:r>
            <a:r>
              <a:rPr lang="de-DE" dirty="0"/>
              <a:t> </a:t>
            </a:r>
            <a:r>
              <a:rPr lang="de-DE" dirty="0" err="1"/>
              <a:t>quis</a:t>
            </a:r>
            <a:r>
              <a:rPr lang="de-DE" dirty="0"/>
              <a:t>, </a:t>
            </a:r>
            <a:r>
              <a:rPr lang="de-DE" dirty="0" err="1"/>
              <a:t>sem</a:t>
            </a:r>
            <a:r>
              <a:rPr lang="de-DE" dirty="0"/>
              <a:t>. </a:t>
            </a:r>
            <a:r>
              <a:rPr lang="de-DE" dirty="0" err="1"/>
              <a:t>Nulla</a:t>
            </a:r>
            <a:r>
              <a:rPr lang="de-DE" dirty="0"/>
              <a:t> </a:t>
            </a:r>
            <a:r>
              <a:rPr lang="de-DE" dirty="0" err="1"/>
              <a:t>consequat</a:t>
            </a:r>
            <a:r>
              <a:rPr lang="de-DE" dirty="0"/>
              <a:t> </a:t>
            </a:r>
            <a:r>
              <a:rPr lang="de-DE" dirty="0" err="1"/>
              <a:t>massa</a:t>
            </a:r>
            <a:r>
              <a:rPr lang="de-DE" dirty="0"/>
              <a:t> </a:t>
            </a:r>
            <a:r>
              <a:rPr lang="de-DE" dirty="0" err="1"/>
              <a:t>quis</a:t>
            </a:r>
            <a:r>
              <a:rPr lang="de-DE" dirty="0"/>
              <a:t> </a:t>
            </a:r>
            <a:r>
              <a:rPr lang="de-DE" dirty="0" err="1"/>
              <a:t>enim</a:t>
            </a:r>
            <a:r>
              <a:rPr lang="de-DE" dirty="0"/>
              <a:t>. </a:t>
            </a:r>
            <a:r>
              <a:rPr lang="de-DE" dirty="0" err="1"/>
              <a:t>Donec</a:t>
            </a:r>
            <a:r>
              <a:rPr lang="de-DE" dirty="0"/>
              <a:t> </a:t>
            </a:r>
            <a:r>
              <a:rPr lang="de-DE" dirty="0" err="1"/>
              <a:t>pede</a:t>
            </a:r>
            <a:r>
              <a:rPr lang="de-DE" dirty="0"/>
              <a:t> </a:t>
            </a:r>
            <a:r>
              <a:rPr lang="de-DE" dirty="0" err="1"/>
              <a:t>justo</a:t>
            </a:r>
            <a:r>
              <a:rPr lang="de-DE" dirty="0"/>
              <a:t>, </a:t>
            </a:r>
            <a:r>
              <a:rPr lang="de-DE" dirty="0" err="1"/>
              <a:t>fringilla</a:t>
            </a:r>
            <a:r>
              <a:rPr lang="de-DE" dirty="0"/>
              <a:t> </a:t>
            </a:r>
            <a:r>
              <a:rPr lang="de-DE" dirty="0" err="1"/>
              <a:t>vel</a:t>
            </a:r>
            <a:r>
              <a:rPr lang="de-DE" dirty="0"/>
              <a:t>, </a:t>
            </a:r>
            <a:r>
              <a:rPr lang="de-DE" dirty="0" err="1"/>
              <a:t>aliquet</a:t>
            </a:r>
            <a:r>
              <a:rPr lang="de-DE" dirty="0"/>
              <a:t> </a:t>
            </a:r>
            <a:r>
              <a:rPr lang="de-DE" dirty="0" err="1"/>
              <a:t>nec</a:t>
            </a:r>
            <a:r>
              <a:rPr lang="de-DE" dirty="0"/>
              <a:t>, </a:t>
            </a:r>
            <a:r>
              <a:rPr lang="de-DE" dirty="0" err="1"/>
              <a:t>vulputate</a:t>
            </a:r>
            <a:r>
              <a:rPr lang="de-DE" dirty="0"/>
              <a:t> </a:t>
            </a:r>
            <a:r>
              <a:rPr lang="de-DE" dirty="0" err="1"/>
              <a:t>eget</a:t>
            </a:r>
            <a:r>
              <a:rPr lang="de-DE" dirty="0"/>
              <a:t>.</a:t>
            </a:r>
          </a:p>
        </p:txBody>
      </p:sp>
      <p:pic>
        <p:nvPicPr>
          <p:cNvPr id="10" name="Picture 9" descr="A close up of a sign&#10;&#10;Description automatically generated">
            <a:extLst>
              <a:ext uri="{FF2B5EF4-FFF2-40B4-BE49-F238E27FC236}">
                <a16:creationId xmlns:a16="http://schemas.microsoft.com/office/drawing/2014/main" id="{BAD92670-E970-4E57-AA90-0FA2A6AF48CD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1253889" y="5388162"/>
            <a:ext cx="630475" cy="118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37079639"/>
      </p:ext>
    </p:extLst>
  </p:cSld>
  <p:clrMapOvr>
    <a:masterClrMapping/>
  </p:clrMapOvr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8_SmartArt_and_Headli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Grafik 9" descr="Ein Bild, das Schnee, Skifahren, draußen, Steigung enthält.&#10;&#10;Automatisch generierte Beschreibung">
            <a:extLst>
              <a:ext uri="{FF2B5EF4-FFF2-40B4-BE49-F238E27FC236}">
                <a16:creationId xmlns:a16="http://schemas.microsoft.com/office/drawing/2014/main" id="{932241C9-D230-0B40-9A5F-E342C35FE13A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1522412"/>
            <a:ext cx="12186116" cy="3490913"/>
          </a:xfrm>
          <a:prstGeom prst="rect">
            <a:avLst/>
          </a:prstGeom>
        </p:spPr>
      </p:pic>
      <p:pic>
        <p:nvPicPr>
          <p:cNvPr id="6" name="Grafik 5">
            <a:extLst>
              <a:ext uri="{FF2B5EF4-FFF2-40B4-BE49-F238E27FC236}">
                <a16:creationId xmlns:a16="http://schemas.microsoft.com/office/drawing/2014/main" id="{6F48FA0A-2731-D94C-A684-76625878CCB2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3" name="Textplatzhalter 12">
            <a:extLst>
              <a:ext uri="{FF2B5EF4-FFF2-40B4-BE49-F238E27FC236}">
                <a16:creationId xmlns:a16="http://schemas.microsoft.com/office/drawing/2014/main" id="{E87E73B4-647A-8747-A684-7F670BDE6FFA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1235075" y="620713"/>
            <a:ext cx="9721850" cy="612776"/>
          </a:xfrm>
          <a:prstGeom prst="rect">
            <a:avLst/>
          </a:prstGeom>
        </p:spPr>
        <p:txBody>
          <a:bodyPr anchor="t"/>
          <a:lstStyle>
            <a:lvl1pPr>
              <a:defRPr sz="4000" b="1" i="0" baseline="0">
                <a:solidFill>
                  <a:schemeClr val="tx1"/>
                </a:solidFill>
                <a:latin typeface="+mj-lt"/>
              </a:defRPr>
            </a:lvl1pPr>
          </a:lstStyle>
          <a:p>
            <a:pPr lvl="0"/>
            <a:r>
              <a:rPr lang="de-DE" dirty="0"/>
              <a:t>Title Headline</a:t>
            </a:r>
          </a:p>
        </p:txBody>
      </p:sp>
      <p:sp>
        <p:nvSpPr>
          <p:cNvPr id="5" name="SmartArt-Platzhalter 4">
            <a:extLst>
              <a:ext uri="{FF2B5EF4-FFF2-40B4-BE49-F238E27FC236}">
                <a16:creationId xmlns:a16="http://schemas.microsoft.com/office/drawing/2014/main" id="{309D2799-FA14-7D4A-A34C-B8305D760984}"/>
              </a:ext>
            </a:extLst>
          </p:cNvPr>
          <p:cNvSpPr>
            <a:spLocks noGrp="1"/>
          </p:cNvSpPr>
          <p:nvPr>
            <p:ph type="dgm" sz="quarter" idx="17"/>
          </p:nvPr>
        </p:nvSpPr>
        <p:spPr>
          <a:xfrm>
            <a:off x="1235075" y="1844675"/>
            <a:ext cx="9721850" cy="2949576"/>
          </a:xfrm>
          <a:prstGeom prst="rect">
            <a:avLst/>
          </a:prstGeom>
        </p:spPr>
        <p:txBody>
          <a:bodyPr/>
          <a:lstStyle/>
          <a:p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560800603"/>
      </p:ext>
    </p:extLst>
  </p:cSld>
  <p:clrMapOvr>
    <a:masterClrMapping/>
  </p:clrMapOvr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9_SmartArt_and_Headli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Grafik 9">
            <a:extLst>
              <a:ext uri="{FF2B5EF4-FFF2-40B4-BE49-F238E27FC236}">
                <a16:creationId xmlns:a16="http://schemas.microsoft.com/office/drawing/2014/main" id="{932241C9-D230-0B40-9A5F-E342C35FE13A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" y="1522412"/>
            <a:ext cx="12192000" cy="3490913"/>
          </a:xfrm>
          <a:prstGeom prst="rect">
            <a:avLst/>
          </a:prstGeom>
        </p:spPr>
      </p:pic>
      <p:pic>
        <p:nvPicPr>
          <p:cNvPr id="6" name="Grafik 5">
            <a:extLst>
              <a:ext uri="{FF2B5EF4-FFF2-40B4-BE49-F238E27FC236}">
                <a16:creationId xmlns:a16="http://schemas.microsoft.com/office/drawing/2014/main" id="{E309B454-8A51-6F4C-80F7-B777F2C87B76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3" name="Textplatzhalter 12">
            <a:extLst>
              <a:ext uri="{FF2B5EF4-FFF2-40B4-BE49-F238E27FC236}">
                <a16:creationId xmlns:a16="http://schemas.microsoft.com/office/drawing/2014/main" id="{E87E73B4-647A-8747-A684-7F670BDE6FFA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1235075" y="620713"/>
            <a:ext cx="9721850" cy="612776"/>
          </a:xfrm>
          <a:prstGeom prst="rect">
            <a:avLst/>
          </a:prstGeom>
        </p:spPr>
        <p:txBody>
          <a:bodyPr anchor="t"/>
          <a:lstStyle>
            <a:lvl1pPr>
              <a:defRPr sz="4000" b="1" i="0" baseline="0">
                <a:solidFill>
                  <a:schemeClr val="tx1"/>
                </a:solidFill>
                <a:latin typeface="+mj-lt"/>
              </a:defRPr>
            </a:lvl1pPr>
          </a:lstStyle>
          <a:p>
            <a:pPr lvl="0"/>
            <a:r>
              <a:rPr lang="de-DE" dirty="0"/>
              <a:t>Title Headline</a:t>
            </a:r>
          </a:p>
        </p:txBody>
      </p:sp>
      <p:sp>
        <p:nvSpPr>
          <p:cNvPr id="5" name="SmartArt-Platzhalter 4">
            <a:extLst>
              <a:ext uri="{FF2B5EF4-FFF2-40B4-BE49-F238E27FC236}">
                <a16:creationId xmlns:a16="http://schemas.microsoft.com/office/drawing/2014/main" id="{309D2799-FA14-7D4A-A34C-B8305D760984}"/>
              </a:ext>
            </a:extLst>
          </p:cNvPr>
          <p:cNvSpPr>
            <a:spLocks noGrp="1"/>
          </p:cNvSpPr>
          <p:nvPr>
            <p:ph type="dgm" sz="quarter" idx="17"/>
          </p:nvPr>
        </p:nvSpPr>
        <p:spPr>
          <a:xfrm>
            <a:off x="1235075" y="1844675"/>
            <a:ext cx="9721850" cy="2949576"/>
          </a:xfrm>
          <a:prstGeom prst="rect">
            <a:avLst/>
          </a:prstGeom>
        </p:spPr>
        <p:txBody>
          <a:bodyPr/>
          <a:lstStyle/>
          <a:p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008364477"/>
      </p:ext>
    </p:extLst>
  </p:cSld>
  <p:clrMapOvr>
    <a:masterClrMapping/>
  </p:clrMapOvr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0_Video_and_Headli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Grafik 6">
            <a:extLst>
              <a:ext uri="{FF2B5EF4-FFF2-40B4-BE49-F238E27FC236}">
                <a16:creationId xmlns:a16="http://schemas.microsoft.com/office/drawing/2014/main" id="{271DD8C0-CCB3-624F-84D5-FC884D6FF316}"/>
              </a:ext>
            </a:extLst>
          </p:cNvPr>
          <p:cNvPicPr>
            <a:picLocks/>
          </p:cNvPicPr>
          <p:nvPr userDrawn="1"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-5884" y="0"/>
            <a:ext cx="12192000" cy="3429001"/>
          </a:xfrm>
          <a:prstGeom prst="rect">
            <a:avLst/>
          </a:prstGeom>
        </p:spPr>
      </p:pic>
      <p:pic>
        <p:nvPicPr>
          <p:cNvPr id="8" name="Grafik 7">
            <a:extLst>
              <a:ext uri="{FF2B5EF4-FFF2-40B4-BE49-F238E27FC236}">
                <a16:creationId xmlns:a16="http://schemas.microsoft.com/office/drawing/2014/main" id="{49603EEC-10A1-4945-89DD-9C74CBD669F1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1" name="Rechteck 10">
            <a:extLst>
              <a:ext uri="{FF2B5EF4-FFF2-40B4-BE49-F238E27FC236}">
                <a16:creationId xmlns:a16="http://schemas.microsoft.com/office/drawing/2014/main" id="{20010EDE-4843-764C-9541-DA27B6664126}"/>
              </a:ext>
            </a:extLst>
          </p:cNvPr>
          <p:cNvSpPr/>
          <p:nvPr userDrawn="1"/>
        </p:nvSpPr>
        <p:spPr>
          <a:xfrm>
            <a:off x="2759297" y="1862153"/>
            <a:ext cx="6688640" cy="3762360"/>
          </a:xfrm>
          <a:prstGeom prst="rect">
            <a:avLst/>
          </a:prstGeom>
          <a:solidFill>
            <a:schemeClr val="lt1"/>
          </a:solidFill>
          <a:ln w="127000">
            <a:solidFill>
              <a:schemeClr val="bg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3" name="Textplatzhalter 12">
            <a:extLst>
              <a:ext uri="{FF2B5EF4-FFF2-40B4-BE49-F238E27FC236}">
                <a16:creationId xmlns:a16="http://schemas.microsoft.com/office/drawing/2014/main" id="{E87E73B4-647A-8747-A684-7F670BDE6FFA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623888" y="620714"/>
            <a:ext cx="10959954" cy="612774"/>
          </a:xfrm>
          <a:prstGeom prst="rect">
            <a:avLst/>
          </a:prstGeom>
        </p:spPr>
        <p:txBody>
          <a:bodyPr anchor="t"/>
          <a:lstStyle>
            <a:lvl1pPr algn="ctr">
              <a:defRPr sz="4000" b="1" i="0" baseline="0">
                <a:solidFill>
                  <a:schemeClr val="bg1"/>
                </a:solidFill>
                <a:latin typeface="+mj-lt"/>
              </a:defRPr>
            </a:lvl1pPr>
          </a:lstStyle>
          <a:p>
            <a:pPr lvl="0"/>
            <a:r>
              <a:rPr lang="de-DE" dirty="0"/>
              <a:t>Video Headline</a:t>
            </a:r>
          </a:p>
        </p:txBody>
      </p:sp>
      <p:sp>
        <p:nvSpPr>
          <p:cNvPr id="12" name="Medienplatzhalter 7">
            <a:extLst>
              <a:ext uri="{FF2B5EF4-FFF2-40B4-BE49-F238E27FC236}">
                <a16:creationId xmlns:a16="http://schemas.microsoft.com/office/drawing/2014/main" id="{E7C3C117-A4DD-5C4B-B6E8-B256397A4403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2759297" y="1854202"/>
            <a:ext cx="6688640" cy="3762360"/>
          </a:xfrm>
          <a:prstGeom prst="rect">
            <a:avLst/>
          </a:prstGeom>
        </p:spPr>
        <p:txBody>
          <a:bodyPr/>
          <a:lstStyle/>
          <a:p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529880641"/>
      </p:ext>
    </p:extLst>
  </p:cSld>
  <p:clrMapOvr>
    <a:masterClrMapping/>
  </p:clrMapOvr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1_Video_and_Headli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Grafik 8">
            <a:extLst>
              <a:ext uri="{FF2B5EF4-FFF2-40B4-BE49-F238E27FC236}">
                <a16:creationId xmlns:a16="http://schemas.microsoft.com/office/drawing/2014/main" id="{64876AB2-9DB7-654B-BC1B-18C57CA3935C}"/>
              </a:ext>
            </a:extLst>
          </p:cNvPr>
          <p:cNvPicPr>
            <a:picLocks/>
          </p:cNvPicPr>
          <p:nvPr userDrawn="1"/>
        </p:nvPicPr>
        <p:blipFill rotWithShape="1">
          <a:blip r:embed="rId2"/>
          <a:srcRect t="10524" b="39476"/>
          <a:stretch/>
        </p:blipFill>
        <p:spPr>
          <a:xfrm>
            <a:off x="1" y="0"/>
            <a:ext cx="12192000" cy="3429001"/>
          </a:xfrm>
          <a:prstGeom prst="rect">
            <a:avLst/>
          </a:prstGeom>
        </p:spPr>
      </p:pic>
      <p:pic>
        <p:nvPicPr>
          <p:cNvPr id="8" name="Grafik 7">
            <a:extLst>
              <a:ext uri="{FF2B5EF4-FFF2-40B4-BE49-F238E27FC236}">
                <a16:creationId xmlns:a16="http://schemas.microsoft.com/office/drawing/2014/main" id="{EBEEB541-F4A8-3F41-BEF5-7D7CB45FF243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1" name="Rechteck 10">
            <a:extLst>
              <a:ext uri="{FF2B5EF4-FFF2-40B4-BE49-F238E27FC236}">
                <a16:creationId xmlns:a16="http://schemas.microsoft.com/office/drawing/2014/main" id="{20010EDE-4843-764C-9541-DA27B6664126}"/>
              </a:ext>
            </a:extLst>
          </p:cNvPr>
          <p:cNvSpPr/>
          <p:nvPr userDrawn="1"/>
        </p:nvSpPr>
        <p:spPr>
          <a:xfrm>
            <a:off x="2759297" y="1862153"/>
            <a:ext cx="6688640" cy="3762360"/>
          </a:xfrm>
          <a:prstGeom prst="rect">
            <a:avLst/>
          </a:prstGeom>
          <a:solidFill>
            <a:schemeClr val="lt1"/>
          </a:solidFill>
          <a:ln w="127000">
            <a:solidFill>
              <a:schemeClr val="bg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3" name="Textplatzhalter 12">
            <a:extLst>
              <a:ext uri="{FF2B5EF4-FFF2-40B4-BE49-F238E27FC236}">
                <a16:creationId xmlns:a16="http://schemas.microsoft.com/office/drawing/2014/main" id="{E87E73B4-647A-8747-A684-7F670BDE6FFA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623888" y="620714"/>
            <a:ext cx="10959954" cy="612774"/>
          </a:xfrm>
          <a:prstGeom prst="rect">
            <a:avLst/>
          </a:prstGeom>
        </p:spPr>
        <p:txBody>
          <a:bodyPr anchor="t"/>
          <a:lstStyle>
            <a:lvl1pPr algn="ctr">
              <a:defRPr sz="4000" b="1" i="0" baseline="0">
                <a:solidFill>
                  <a:schemeClr val="bg1"/>
                </a:solidFill>
                <a:latin typeface="+mj-lt"/>
              </a:defRPr>
            </a:lvl1pPr>
          </a:lstStyle>
          <a:p>
            <a:pPr lvl="0"/>
            <a:r>
              <a:rPr lang="de-DE" dirty="0"/>
              <a:t>Video Headline</a:t>
            </a:r>
          </a:p>
        </p:txBody>
      </p:sp>
      <p:sp>
        <p:nvSpPr>
          <p:cNvPr id="12" name="Medienplatzhalter 7">
            <a:extLst>
              <a:ext uri="{FF2B5EF4-FFF2-40B4-BE49-F238E27FC236}">
                <a16:creationId xmlns:a16="http://schemas.microsoft.com/office/drawing/2014/main" id="{E7C3C117-A4DD-5C4B-B6E8-B256397A4403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2759297" y="1854202"/>
            <a:ext cx="6688640" cy="3762360"/>
          </a:xfrm>
          <a:prstGeom prst="rect">
            <a:avLst/>
          </a:prstGeom>
        </p:spPr>
        <p:txBody>
          <a:bodyPr/>
          <a:lstStyle/>
          <a:p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713891769"/>
      </p:ext>
    </p:extLst>
  </p:cSld>
  <p:clrMapOvr>
    <a:masterClrMapping/>
  </p:clrMapOvr>
</p:sldLayout>
</file>

<file path=ppt/slideLayouts/slideLayout7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2_Video_and_Headli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Grafik 6">
            <a:extLst>
              <a:ext uri="{FF2B5EF4-FFF2-40B4-BE49-F238E27FC236}">
                <a16:creationId xmlns:a16="http://schemas.microsoft.com/office/drawing/2014/main" id="{271DD8C0-CCB3-624F-84D5-FC884D6FF316}"/>
              </a:ext>
            </a:extLst>
          </p:cNvPr>
          <p:cNvPicPr>
            <a:picLocks/>
          </p:cNvPicPr>
          <p:nvPr userDrawn="1"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0"/>
            <a:ext cx="12186116" cy="3429001"/>
          </a:xfrm>
          <a:prstGeom prst="rect">
            <a:avLst/>
          </a:prstGeom>
        </p:spPr>
      </p:pic>
      <p:pic>
        <p:nvPicPr>
          <p:cNvPr id="8" name="Grafik 7">
            <a:extLst>
              <a:ext uri="{FF2B5EF4-FFF2-40B4-BE49-F238E27FC236}">
                <a16:creationId xmlns:a16="http://schemas.microsoft.com/office/drawing/2014/main" id="{BF3B60D9-E13E-5C41-95C6-AE42F3654DFE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1" name="Rechteck 10">
            <a:extLst>
              <a:ext uri="{FF2B5EF4-FFF2-40B4-BE49-F238E27FC236}">
                <a16:creationId xmlns:a16="http://schemas.microsoft.com/office/drawing/2014/main" id="{20010EDE-4843-764C-9541-DA27B6664126}"/>
              </a:ext>
            </a:extLst>
          </p:cNvPr>
          <p:cNvSpPr/>
          <p:nvPr userDrawn="1"/>
        </p:nvSpPr>
        <p:spPr>
          <a:xfrm>
            <a:off x="2759297" y="1862153"/>
            <a:ext cx="6688640" cy="3762360"/>
          </a:xfrm>
          <a:prstGeom prst="rect">
            <a:avLst/>
          </a:prstGeom>
          <a:solidFill>
            <a:schemeClr val="lt1"/>
          </a:solidFill>
          <a:ln w="127000">
            <a:solidFill>
              <a:schemeClr val="bg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3" name="Textplatzhalter 12">
            <a:extLst>
              <a:ext uri="{FF2B5EF4-FFF2-40B4-BE49-F238E27FC236}">
                <a16:creationId xmlns:a16="http://schemas.microsoft.com/office/drawing/2014/main" id="{E87E73B4-647A-8747-A684-7F670BDE6FFA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623888" y="620714"/>
            <a:ext cx="10959954" cy="612774"/>
          </a:xfrm>
          <a:prstGeom prst="rect">
            <a:avLst/>
          </a:prstGeom>
        </p:spPr>
        <p:txBody>
          <a:bodyPr anchor="t"/>
          <a:lstStyle>
            <a:lvl1pPr algn="ctr">
              <a:defRPr sz="4000" b="1" i="0" baseline="0">
                <a:solidFill>
                  <a:schemeClr val="bg1"/>
                </a:solidFill>
                <a:latin typeface="+mj-lt"/>
              </a:defRPr>
            </a:lvl1pPr>
          </a:lstStyle>
          <a:p>
            <a:pPr lvl="0"/>
            <a:r>
              <a:rPr lang="de-DE" dirty="0"/>
              <a:t>Video Headline</a:t>
            </a:r>
          </a:p>
        </p:txBody>
      </p:sp>
      <p:sp>
        <p:nvSpPr>
          <p:cNvPr id="12" name="Medienplatzhalter 7">
            <a:extLst>
              <a:ext uri="{FF2B5EF4-FFF2-40B4-BE49-F238E27FC236}">
                <a16:creationId xmlns:a16="http://schemas.microsoft.com/office/drawing/2014/main" id="{E7C3C117-A4DD-5C4B-B6E8-B256397A4403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2759297" y="1854202"/>
            <a:ext cx="6688640" cy="3762360"/>
          </a:xfrm>
          <a:prstGeom prst="rect">
            <a:avLst/>
          </a:prstGeom>
        </p:spPr>
        <p:txBody>
          <a:bodyPr/>
          <a:lstStyle/>
          <a:p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647801816"/>
      </p:ext>
    </p:extLst>
  </p:cSld>
  <p:clrMapOvr>
    <a:masterClrMapping/>
  </p:clrMapOvr>
</p:sldLayout>
</file>

<file path=ppt/slideLayouts/slideLayout7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3_Video_and_Headli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Grafik 8" descr="Ein Bild, das draußen, groß, Schnee, Gebäude enthält.&#10;&#10;Automatisch generierte Beschreibung">
            <a:extLst>
              <a:ext uri="{FF2B5EF4-FFF2-40B4-BE49-F238E27FC236}">
                <a16:creationId xmlns:a16="http://schemas.microsoft.com/office/drawing/2014/main" id="{F686C446-F60D-F94F-AF8B-A1F661F761EB}"/>
              </a:ext>
            </a:extLst>
          </p:cNvPr>
          <p:cNvPicPr>
            <a:picLocks/>
          </p:cNvPicPr>
          <p:nvPr userDrawn="1"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0"/>
            <a:ext cx="12186116" cy="3429001"/>
          </a:xfrm>
          <a:prstGeom prst="rect">
            <a:avLst/>
          </a:prstGeom>
        </p:spPr>
      </p:pic>
      <p:pic>
        <p:nvPicPr>
          <p:cNvPr id="7" name="Grafik 6">
            <a:extLst>
              <a:ext uri="{FF2B5EF4-FFF2-40B4-BE49-F238E27FC236}">
                <a16:creationId xmlns:a16="http://schemas.microsoft.com/office/drawing/2014/main" id="{15D35053-030D-074B-A742-E17DCC367307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1" name="Rechteck 10">
            <a:extLst>
              <a:ext uri="{FF2B5EF4-FFF2-40B4-BE49-F238E27FC236}">
                <a16:creationId xmlns:a16="http://schemas.microsoft.com/office/drawing/2014/main" id="{20010EDE-4843-764C-9541-DA27B6664126}"/>
              </a:ext>
            </a:extLst>
          </p:cNvPr>
          <p:cNvSpPr/>
          <p:nvPr userDrawn="1"/>
        </p:nvSpPr>
        <p:spPr>
          <a:xfrm>
            <a:off x="2759297" y="1862153"/>
            <a:ext cx="6688640" cy="3762360"/>
          </a:xfrm>
          <a:prstGeom prst="rect">
            <a:avLst/>
          </a:prstGeom>
          <a:solidFill>
            <a:schemeClr val="lt1"/>
          </a:solidFill>
          <a:ln w="127000">
            <a:solidFill>
              <a:schemeClr val="bg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3" name="Textplatzhalter 12">
            <a:extLst>
              <a:ext uri="{FF2B5EF4-FFF2-40B4-BE49-F238E27FC236}">
                <a16:creationId xmlns:a16="http://schemas.microsoft.com/office/drawing/2014/main" id="{E87E73B4-647A-8747-A684-7F670BDE6FFA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623888" y="620714"/>
            <a:ext cx="10959954" cy="612774"/>
          </a:xfrm>
          <a:prstGeom prst="rect">
            <a:avLst/>
          </a:prstGeom>
        </p:spPr>
        <p:txBody>
          <a:bodyPr anchor="t"/>
          <a:lstStyle>
            <a:lvl1pPr algn="ctr">
              <a:defRPr sz="4000" b="1" i="0" baseline="0">
                <a:solidFill>
                  <a:schemeClr val="bg1"/>
                </a:solidFill>
                <a:latin typeface="+mj-lt"/>
              </a:defRPr>
            </a:lvl1pPr>
          </a:lstStyle>
          <a:p>
            <a:pPr lvl="0"/>
            <a:r>
              <a:rPr lang="de-DE" dirty="0"/>
              <a:t>Video Headline</a:t>
            </a:r>
          </a:p>
        </p:txBody>
      </p:sp>
      <p:sp>
        <p:nvSpPr>
          <p:cNvPr id="12" name="Medienplatzhalter 7">
            <a:extLst>
              <a:ext uri="{FF2B5EF4-FFF2-40B4-BE49-F238E27FC236}">
                <a16:creationId xmlns:a16="http://schemas.microsoft.com/office/drawing/2014/main" id="{E7C3C117-A4DD-5C4B-B6E8-B256397A4403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2759297" y="1854202"/>
            <a:ext cx="6688640" cy="3762360"/>
          </a:xfrm>
          <a:prstGeom prst="rect">
            <a:avLst/>
          </a:prstGeom>
        </p:spPr>
        <p:txBody>
          <a:bodyPr/>
          <a:lstStyle/>
          <a:p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4045629762"/>
      </p:ext>
    </p:extLst>
  </p:cSld>
  <p:clrMapOvr>
    <a:masterClrMapping/>
  </p:clrMapOvr>
</p:sldLayout>
</file>

<file path=ppt/slideLayouts/slideLayout8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4_Video_and_Headline_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Grafik 6" descr="Ein Bild, das draußen, groß, Schnee, Gebäude enthält.&#10;&#10;Automatisch generierte Beschreibung">
            <a:extLst>
              <a:ext uri="{FF2B5EF4-FFF2-40B4-BE49-F238E27FC236}">
                <a16:creationId xmlns:a16="http://schemas.microsoft.com/office/drawing/2014/main" id="{271DD8C0-CCB3-624F-84D5-FC884D6FF316}"/>
              </a:ext>
            </a:extLst>
          </p:cNvPr>
          <p:cNvPicPr>
            <a:picLocks/>
          </p:cNvPicPr>
          <p:nvPr userDrawn="1"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0"/>
            <a:ext cx="12207234" cy="3429001"/>
          </a:xfrm>
          <a:prstGeom prst="rect">
            <a:avLst/>
          </a:prstGeom>
        </p:spPr>
      </p:pic>
      <p:pic>
        <p:nvPicPr>
          <p:cNvPr id="8" name="Grafik 7">
            <a:extLst>
              <a:ext uri="{FF2B5EF4-FFF2-40B4-BE49-F238E27FC236}">
                <a16:creationId xmlns:a16="http://schemas.microsoft.com/office/drawing/2014/main" id="{E9A5C153-953C-A249-96A4-274FD185293E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1" name="Rechteck 10">
            <a:extLst>
              <a:ext uri="{FF2B5EF4-FFF2-40B4-BE49-F238E27FC236}">
                <a16:creationId xmlns:a16="http://schemas.microsoft.com/office/drawing/2014/main" id="{20010EDE-4843-764C-9541-DA27B6664126}"/>
              </a:ext>
            </a:extLst>
          </p:cNvPr>
          <p:cNvSpPr/>
          <p:nvPr userDrawn="1"/>
        </p:nvSpPr>
        <p:spPr>
          <a:xfrm>
            <a:off x="6111234" y="2126149"/>
            <a:ext cx="4875068" cy="2742226"/>
          </a:xfrm>
          <a:prstGeom prst="rect">
            <a:avLst/>
          </a:prstGeom>
          <a:solidFill>
            <a:schemeClr val="lt1"/>
          </a:solidFill>
          <a:ln w="127000">
            <a:solidFill>
              <a:schemeClr val="bg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3" name="Textplatzhalter 12">
            <a:extLst>
              <a:ext uri="{FF2B5EF4-FFF2-40B4-BE49-F238E27FC236}">
                <a16:creationId xmlns:a16="http://schemas.microsoft.com/office/drawing/2014/main" id="{E87E73B4-647A-8747-A684-7F670BDE6FFA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1235074" y="2057886"/>
            <a:ext cx="4515277" cy="1188234"/>
          </a:xfrm>
          <a:prstGeom prst="rect">
            <a:avLst/>
          </a:prstGeom>
        </p:spPr>
        <p:txBody>
          <a:bodyPr anchor="t"/>
          <a:lstStyle>
            <a:lvl1pPr algn="l">
              <a:defRPr sz="4000" b="1" i="0" baseline="0">
                <a:solidFill>
                  <a:schemeClr val="bg1"/>
                </a:solidFill>
                <a:latin typeface="+mj-lt"/>
              </a:defRPr>
            </a:lvl1pPr>
          </a:lstStyle>
          <a:p>
            <a:pPr lvl="0"/>
            <a:r>
              <a:rPr lang="de-DE" dirty="0"/>
              <a:t>Video Headline</a:t>
            </a:r>
          </a:p>
        </p:txBody>
      </p:sp>
      <p:sp>
        <p:nvSpPr>
          <p:cNvPr id="19" name="Medienplatzhalter 7">
            <a:extLst>
              <a:ext uri="{FF2B5EF4-FFF2-40B4-BE49-F238E27FC236}">
                <a16:creationId xmlns:a16="http://schemas.microsoft.com/office/drawing/2014/main" id="{C797EE45-9622-DE42-953C-197C4FFF7EDC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6106391" y="2126150"/>
            <a:ext cx="4875067" cy="2742225"/>
          </a:xfrm>
          <a:prstGeom prst="rect">
            <a:avLst/>
          </a:prstGeom>
        </p:spPr>
        <p:txBody>
          <a:bodyPr/>
          <a:lstStyle/>
          <a:p>
            <a:endParaRPr lang="de-DE" dirty="0"/>
          </a:p>
        </p:txBody>
      </p:sp>
      <p:sp>
        <p:nvSpPr>
          <p:cNvPr id="10" name="Textplatzhalter 13">
            <a:extLst>
              <a:ext uri="{FF2B5EF4-FFF2-40B4-BE49-F238E27FC236}">
                <a16:creationId xmlns:a16="http://schemas.microsoft.com/office/drawing/2014/main" id="{21735FAE-16C4-CC41-8DDA-FABEA661E5FA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235074" y="3611880"/>
            <a:ext cx="4515277" cy="2625407"/>
          </a:xfrm>
          <a:prstGeom prst="rect">
            <a:avLst/>
          </a:prstGeom>
        </p:spPr>
        <p:txBody>
          <a:bodyPr anchor="t"/>
          <a:lstStyle>
            <a:lvl1pPr marL="342900" indent="-342900">
              <a:buFont typeface="Arial" panose="020B0604020202020204" pitchFamily="34" charset="0"/>
              <a:buChar char="•"/>
              <a:defRPr sz="2000" b="0" i="0" baseline="0">
                <a:latin typeface="+mn-lt"/>
                <a:cs typeface="Arial Nova Light" panose="020F0302020204030204" pitchFamily="34" charset="0"/>
              </a:defRPr>
            </a:lvl1pPr>
            <a:lvl2pPr>
              <a:defRPr lang="de-DE" sz="2000" b="0" i="0" kern="1200" baseline="0" dirty="0">
                <a:solidFill>
                  <a:schemeClr val="tx1"/>
                </a:solidFill>
                <a:latin typeface="+mn-lt"/>
                <a:ea typeface="+mn-ea"/>
                <a:cs typeface="Arial Nova Light" panose="020F0302020204030204" pitchFamily="34" charset="0"/>
              </a:defRPr>
            </a:lvl2pPr>
            <a:lvl3pPr>
              <a:defRPr sz="3000" b="0" i="0">
                <a:latin typeface="Helvetica Light" panose="020B0403020202020204" pitchFamily="34" charset="0"/>
              </a:defRPr>
            </a:lvl3pPr>
            <a:lvl4pPr>
              <a:defRPr sz="3000" b="0" i="0">
                <a:latin typeface="Helvetica Light" panose="020B0403020202020204" pitchFamily="34" charset="0"/>
              </a:defRPr>
            </a:lvl4pPr>
            <a:lvl5pPr>
              <a:defRPr sz="3000" b="0" i="0">
                <a:latin typeface="Helvetica Light" panose="020B0403020202020204" pitchFamily="34" charset="0"/>
              </a:defRPr>
            </a:lvl5pPr>
          </a:lstStyle>
          <a:p>
            <a:pPr lvl="0"/>
            <a:r>
              <a:rPr lang="de-DE" dirty="0" err="1"/>
              <a:t>Lorem</a:t>
            </a:r>
            <a:r>
              <a:rPr lang="de-DE" dirty="0"/>
              <a:t> </a:t>
            </a:r>
            <a:r>
              <a:rPr lang="de-DE" dirty="0" err="1"/>
              <a:t>ipsum</a:t>
            </a:r>
            <a:r>
              <a:rPr lang="de-DE" dirty="0"/>
              <a:t> </a:t>
            </a:r>
            <a:r>
              <a:rPr lang="de-DE" dirty="0" err="1"/>
              <a:t>dolor</a:t>
            </a:r>
            <a:r>
              <a:rPr lang="de-DE" dirty="0"/>
              <a:t> </a:t>
            </a:r>
            <a:r>
              <a:rPr lang="de-DE" dirty="0" err="1"/>
              <a:t>sit</a:t>
            </a:r>
            <a:r>
              <a:rPr lang="de-DE" dirty="0"/>
              <a:t> </a:t>
            </a:r>
            <a:r>
              <a:rPr lang="de-DE" dirty="0" err="1"/>
              <a:t>amet</a:t>
            </a:r>
            <a:r>
              <a:rPr lang="de-DE" dirty="0"/>
              <a:t>, </a:t>
            </a:r>
            <a:r>
              <a:rPr lang="de-DE" dirty="0" err="1"/>
              <a:t>consef</a:t>
            </a:r>
            <a:r>
              <a:rPr lang="de-DE" dirty="0"/>
              <a:t> </a:t>
            </a:r>
            <a:r>
              <a:rPr lang="de-DE" dirty="0" err="1"/>
              <a:t>ectetuer</a:t>
            </a:r>
            <a:r>
              <a:rPr lang="de-DE" dirty="0"/>
              <a:t> </a:t>
            </a:r>
            <a:r>
              <a:rPr lang="de-DE" dirty="0" err="1"/>
              <a:t>adipiscing</a:t>
            </a:r>
            <a:r>
              <a:rPr lang="de-DE" dirty="0"/>
              <a:t> </a:t>
            </a:r>
            <a:r>
              <a:rPr lang="de-DE" dirty="0" err="1"/>
              <a:t>elit</a:t>
            </a:r>
            <a:r>
              <a:rPr lang="de-DE" dirty="0"/>
              <a:t>. </a:t>
            </a:r>
            <a:r>
              <a:rPr lang="de-DE" dirty="0" err="1"/>
              <a:t>Aenean</a:t>
            </a:r>
            <a:r>
              <a:rPr lang="de-DE" dirty="0"/>
              <a:t> </a:t>
            </a:r>
            <a:r>
              <a:rPr lang="de-DE" dirty="0" err="1"/>
              <a:t>com</a:t>
            </a:r>
            <a:r>
              <a:rPr lang="de-DE" dirty="0"/>
              <a:t> </a:t>
            </a:r>
            <a:r>
              <a:rPr lang="de-DE" dirty="0" err="1"/>
              <a:t>modo</a:t>
            </a:r>
            <a:r>
              <a:rPr lang="de-DE" dirty="0"/>
              <a:t> </a:t>
            </a:r>
            <a:r>
              <a:rPr lang="de-DE" dirty="0" err="1"/>
              <a:t>ligula</a:t>
            </a:r>
            <a:r>
              <a:rPr lang="de-DE" dirty="0"/>
              <a:t> </a:t>
            </a:r>
            <a:r>
              <a:rPr lang="de-DE" dirty="0" err="1"/>
              <a:t>eget</a:t>
            </a:r>
            <a:r>
              <a:rPr lang="de-DE" dirty="0"/>
              <a:t> </a:t>
            </a:r>
            <a:r>
              <a:rPr lang="de-DE" dirty="0" err="1"/>
              <a:t>dolor</a:t>
            </a:r>
            <a:r>
              <a:rPr lang="de-DE" dirty="0"/>
              <a:t>.</a:t>
            </a:r>
          </a:p>
          <a:p>
            <a:pPr marL="685800" lvl="1" indent="-3429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</a:pPr>
            <a:r>
              <a:rPr lang="de-DE" dirty="0"/>
              <a:t>Aenean mass. Cum </a:t>
            </a:r>
            <a:r>
              <a:rPr lang="de-DE" dirty="0" err="1"/>
              <a:t>sociis</a:t>
            </a:r>
            <a:r>
              <a:rPr lang="de-DE" dirty="0"/>
              <a:t> </a:t>
            </a:r>
            <a:r>
              <a:rPr lang="de-DE" dirty="0" err="1"/>
              <a:t>natoque</a:t>
            </a:r>
            <a:r>
              <a:rPr lang="de-DE" dirty="0"/>
              <a:t> </a:t>
            </a:r>
            <a:r>
              <a:rPr lang="de-DE" dirty="0" err="1"/>
              <a:t>penatibus</a:t>
            </a:r>
            <a:r>
              <a:rPr lang="de-DE" dirty="0"/>
              <a:t> et mag </a:t>
            </a:r>
            <a:r>
              <a:rPr lang="de-DE" dirty="0" err="1"/>
              <a:t>nis</a:t>
            </a:r>
            <a:r>
              <a:rPr lang="de-DE" dirty="0"/>
              <a:t> </a:t>
            </a:r>
            <a:r>
              <a:rPr lang="de-DE" dirty="0" err="1"/>
              <a:t>dis</a:t>
            </a:r>
            <a:r>
              <a:rPr lang="de-DE" dirty="0"/>
              <a:t> </a:t>
            </a:r>
            <a:r>
              <a:rPr lang="de-DE" dirty="0" err="1"/>
              <a:t>parturient</a:t>
            </a:r>
            <a:r>
              <a:rPr lang="de-DE" dirty="0"/>
              <a:t> </a:t>
            </a:r>
            <a:r>
              <a:rPr lang="de-DE" dirty="0" err="1"/>
              <a:t>montes</a:t>
            </a:r>
            <a:r>
              <a:rPr lang="de-DE" dirty="0"/>
              <a:t>, </a:t>
            </a:r>
            <a:r>
              <a:rPr lang="de-DE" dirty="0" err="1"/>
              <a:t>nascetur</a:t>
            </a:r>
            <a:r>
              <a:rPr lang="de-DE" dirty="0"/>
              <a:t> </a:t>
            </a:r>
            <a:r>
              <a:rPr lang="de-DE" dirty="0" err="1"/>
              <a:t>ridiculus</a:t>
            </a:r>
            <a:r>
              <a:rPr lang="de-DE" dirty="0"/>
              <a:t> </a:t>
            </a:r>
            <a:r>
              <a:rPr lang="de-DE" dirty="0" err="1"/>
              <a:t>mus</a:t>
            </a:r>
            <a:r>
              <a:rPr lang="de-DE" dirty="0"/>
              <a:t>. </a:t>
            </a:r>
          </a:p>
        </p:txBody>
      </p:sp>
    </p:spTree>
    <p:extLst>
      <p:ext uri="{BB962C8B-B14F-4D97-AF65-F5344CB8AC3E}">
        <p14:creationId xmlns:p14="http://schemas.microsoft.com/office/powerpoint/2010/main" val="1642101649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8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5_Video_and_Headline_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Grafik 8">
            <a:extLst>
              <a:ext uri="{FF2B5EF4-FFF2-40B4-BE49-F238E27FC236}">
                <a16:creationId xmlns:a16="http://schemas.microsoft.com/office/drawing/2014/main" id="{8303DE15-427D-4D40-ACC2-38D29B9EB1F4}"/>
              </a:ext>
            </a:extLst>
          </p:cNvPr>
          <p:cNvPicPr>
            <a:picLocks/>
          </p:cNvPicPr>
          <p:nvPr userDrawn="1"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" y="0"/>
            <a:ext cx="12192000" cy="3429001"/>
          </a:xfrm>
          <a:prstGeom prst="rect">
            <a:avLst/>
          </a:prstGeom>
        </p:spPr>
      </p:pic>
      <p:pic>
        <p:nvPicPr>
          <p:cNvPr id="8" name="Grafik 7">
            <a:extLst>
              <a:ext uri="{FF2B5EF4-FFF2-40B4-BE49-F238E27FC236}">
                <a16:creationId xmlns:a16="http://schemas.microsoft.com/office/drawing/2014/main" id="{912544A7-207B-2B41-9EC5-9B95A652890E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1" name="Rechteck 10">
            <a:extLst>
              <a:ext uri="{FF2B5EF4-FFF2-40B4-BE49-F238E27FC236}">
                <a16:creationId xmlns:a16="http://schemas.microsoft.com/office/drawing/2014/main" id="{20010EDE-4843-764C-9541-DA27B6664126}"/>
              </a:ext>
            </a:extLst>
          </p:cNvPr>
          <p:cNvSpPr/>
          <p:nvPr userDrawn="1"/>
        </p:nvSpPr>
        <p:spPr>
          <a:xfrm>
            <a:off x="6111234" y="2126149"/>
            <a:ext cx="4875068" cy="2742226"/>
          </a:xfrm>
          <a:prstGeom prst="rect">
            <a:avLst/>
          </a:prstGeom>
          <a:solidFill>
            <a:schemeClr val="lt1"/>
          </a:solidFill>
          <a:ln w="127000">
            <a:solidFill>
              <a:schemeClr val="bg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3" name="Textplatzhalter 12">
            <a:extLst>
              <a:ext uri="{FF2B5EF4-FFF2-40B4-BE49-F238E27FC236}">
                <a16:creationId xmlns:a16="http://schemas.microsoft.com/office/drawing/2014/main" id="{E87E73B4-647A-8747-A684-7F670BDE6FFA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1235074" y="2057886"/>
            <a:ext cx="4515277" cy="1188234"/>
          </a:xfrm>
          <a:prstGeom prst="rect">
            <a:avLst/>
          </a:prstGeom>
        </p:spPr>
        <p:txBody>
          <a:bodyPr anchor="t"/>
          <a:lstStyle>
            <a:lvl1pPr algn="l">
              <a:defRPr sz="4000" b="1" i="0" baseline="0">
                <a:solidFill>
                  <a:schemeClr val="bg1"/>
                </a:solidFill>
                <a:latin typeface="+mj-lt"/>
              </a:defRPr>
            </a:lvl1pPr>
          </a:lstStyle>
          <a:p>
            <a:pPr lvl="0"/>
            <a:r>
              <a:rPr lang="de-DE" dirty="0"/>
              <a:t>Video Headline</a:t>
            </a:r>
          </a:p>
        </p:txBody>
      </p:sp>
      <p:sp>
        <p:nvSpPr>
          <p:cNvPr id="19" name="Medienplatzhalter 7">
            <a:extLst>
              <a:ext uri="{FF2B5EF4-FFF2-40B4-BE49-F238E27FC236}">
                <a16:creationId xmlns:a16="http://schemas.microsoft.com/office/drawing/2014/main" id="{C797EE45-9622-DE42-953C-197C4FFF7EDC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6106391" y="2126150"/>
            <a:ext cx="4875067" cy="2742225"/>
          </a:xfrm>
          <a:prstGeom prst="rect">
            <a:avLst/>
          </a:prstGeom>
        </p:spPr>
        <p:txBody>
          <a:bodyPr/>
          <a:lstStyle/>
          <a:p>
            <a:endParaRPr lang="de-DE" dirty="0"/>
          </a:p>
        </p:txBody>
      </p:sp>
      <p:sp>
        <p:nvSpPr>
          <p:cNvPr id="12" name="Textplatzhalter 13">
            <a:extLst>
              <a:ext uri="{FF2B5EF4-FFF2-40B4-BE49-F238E27FC236}">
                <a16:creationId xmlns:a16="http://schemas.microsoft.com/office/drawing/2014/main" id="{A1D22E21-A9A5-433C-942A-6F52627BBA8E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235074" y="3611880"/>
            <a:ext cx="4515277" cy="2625407"/>
          </a:xfrm>
          <a:prstGeom prst="rect">
            <a:avLst/>
          </a:prstGeom>
        </p:spPr>
        <p:txBody>
          <a:bodyPr anchor="t"/>
          <a:lstStyle>
            <a:lvl1pPr marL="342900" indent="-342900">
              <a:buFont typeface="Arial" panose="020B0604020202020204" pitchFamily="34" charset="0"/>
              <a:buChar char="•"/>
              <a:defRPr sz="2000" b="0" i="0" baseline="0">
                <a:latin typeface="+mn-lt"/>
                <a:cs typeface="Arial Nova Light" panose="020F0302020204030204" pitchFamily="34" charset="0"/>
              </a:defRPr>
            </a:lvl1pPr>
            <a:lvl2pPr>
              <a:defRPr lang="de-DE" sz="2000" b="0" i="0" kern="1200" baseline="0" dirty="0">
                <a:solidFill>
                  <a:schemeClr val="tx1"/>
                </a:solidFill>
                <a:latin typeface="+mn-lt"/>
                <a:ea typeface="+mn-ea"/>
                <a:cs typeface="Arial Nova Light" panose="020F0302020204030204" pitchFamily="34" charset="0"/>
              </a:defRPr>
            </a:lvl2pPr>
            <a:lvl3pPr>
              <a:defRPr sz="3000" b="0" i="0">
                <a:latin typeface="Helvetica Light" panose="020B0403020202020204" pitchFamily="34" charset="0"/>
              </a:defRPr>
            </a:lvl3pPr>
            <a:lvl4pPr>
              <a:defRPr sz="3000" b="0" i="0">
                <a:latin typeface="Helvetica Light" panose="020B0403020202020204" pitchFamily="34" charset="0"/>
              </a:defRPr>
            </a:lvl4pPr>
            <a:lvl5pPr>
              <a:defRPr sz="3000" b="0" i="0">
                <a:latin typeface="Helvetica Light" panose="020B0403020202020204" pitchFamily="34" charset="0"/>
              </a:defRPr>
            </a:lvl5pPr>
          </a:lstStyle>
          <a:p>
            <a:pPr lvl="0"/>
            <a:r>
              <a:rPr lang="de-DE" dirty="0" err="1"/>
              <a:t>Lorem</a:t>
            </a:r>
            <a:r>
              <a:rPr lang="de-DE" dirty="0"/>
              <a:t> </a:t>
            </a:r>
            <a:r>
              <a:rPr lang="de-DE" dirty="0" err="1"/>
              <a:t>ipsum</a:t>
            </a:r>
            <a:r>
              <a:rPr lang="de-DE" dirty="0"/>
              <a:t> </a:t>
            </a:r>
            <a:r>
              <a:rPr lang="de-DE" dirty="0" err="1"/>
              <a:t>dolor</a:t>
            </a:r>
            <a:r>
              <a:rPr lang="de-DE" dirty="0"/>
              <a:t> </a:t>
            </a:r>
            <a:r>
              <a:rPr lang="de-DE" dirty="0" err="1"/>
              <a:t>sit</a:t>
            </a:r>
            <a:r>
              <a:rPr lang="de-DE" dirty="0"/>
              <a:t> </a:t>
            </a:r>
            <a:r>
              <a:rPr lang="de-DE" dirty="0" err="1"/>
              <a:t>amet</a:t>
            </a:r>
            <a:r>
              <a:rPr lang="de-DE" dirty="0"/>
              <a:t>, </a:t>
            </a:r>
            <a:r>
              <a:rPr lang="de-DE" dirty="0" err="1"/>
              <a:t>consef</a:t>
            </a:r>
            <a:r>
              <a:rPr lang="de-DE" dirty="0"/>
              <a:t> </a:t>
            </a:r>
            <a:r>
              <a:rPr lang="de-DE" dirty="0" err="1"/>
              <a:t>ectetuer</a:t>
            </a:r>
            <a:r>
              <a:rPr lang="de-DE" dirty="0"/>
              <a:t> </a:t>
            </a:r>
            <a:r>
              <a:rPr lang="de-DE" dirty="0" err="1"/>
              <a:t>adipiscing</a:t>
            </a:r>
            <a:r>
              <a:rPr lang="de-DE" dirty="0"/>
              <a:t> </a:t>
            </a:r>
            <a:r>
              <a:rPr lang="de-DE" dirty="0" err="1"/>
              <a:t>elit</a:t>
            </a:r>
            <a:r>
              <a:rPr lang="de-DE" dirty="0"/>
              <a:t>. </a:t>
            </a:r>
            <a:r>
              <a:rPr lang="de-DE" dirty="0" err="1"/>
              <a:t>Aenean</a:t>
            </a:r>
            <a:r>
              <a:rPr lang="de-DE" dirty="0"/>
              <a:t> </a:t>
            </a:r>
            <a:r>
              <a:rPr lang="de-DE" dirty="0" err="1"/>
              <a:t>com</a:t>
            </a:r>
            <a:r>
              <a:rPr lang="de-DE" dirty="0"/>
              <a:t> </a:t>
            </a:r>
            <a:r>
              <a:rPr lang="de-DE" dirty="0" err="1"/>
              <a:t>modo</a:t>
            </a:r>
            <a:r>
              <a:rPr lang="de-DE" dirty="0"/>
              <a:t> </a:t>
            </a:r>
            <a:r>
              <a:rPr lang="de-DE" dirty="0" err="1"/>
              <a:t>ligula</a:t>
            </a:r>
            <a:r>
              <a:rPr lang="de-DE" dirty="0"/>
              <a:t> </a:t>
            </a:r>
            <a:r>
              <a:rPr lang="de-DE" dirty="0" err="1"/>
              <a:t>eget</a:t>
            </a:r>
            <a:r>
              <a:rPr lang="de-DE" dirty="0"/>
              <a:t> </a:t>
            </a:r>
            <a:r>
              <a:rPr lang="de-DE" dirty="0" err="1"/>
              <a:t>dolor</a:t>
            </a:r>
            <a:r>
              <a:rPr lang="de-DE" dirty="0"/>
              <a:t>.</a:t>
            </a:r>
          </a:p>
          <a:p>
            <a:pPr marL="685800" lvl="1" indent="-3429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</a:pPr>
            <a:r>
              <a:rPr lang="de-DE" dirty="0"/>
              <a:t>Aenean mass. Cum </a:t>
            </a:r>
            <a:r>
              <a:rPr lang="de-DE" dirty="0" err="1"/>
              <a:t>sociis</a:t>
            </a:r>
            <a:r>
              <a:rPr lang="de-DE" dirty="0"/>
              <a:t> </a:t>
            </a:r>
            <a:r>
              <a:rPr lang="de-DE" dirty="0" err="1"/>
              <a:t>natoque</a:t>
            </a:r>
            <a:r>
              <a:rPr lang="de-DE" dirty="0"/>
              <a:t> </a:t>
            </a:r>
            <a:r>
              <a:rPr lang="de-DE" dirty="0" err="1"/>
              <a:t>penatibus</a:t>
            </a:r>
            <a:r>
              <a:rPr lang="de-DE" dirty="0"/>
              <a:t> et mag </a:t>
            </a:r>
            <a:r>
              <a:rPr lang="de-DE" dirty="0" err="1"/>
              <a:t>nis</a:t>
            </a:r>
            <a:r>
              <a:rPr lang="de-DE" dirty="0"/>
              <a:t> </a:t>
            </a:r>
            <a:r>
              <a:rPr lang="de-DE" dirty="0" err="1"/>
              <a:t>dis</a:t>
            </a:r>
            <a:r>
              <a:rPr lang="de-DE" dirty="0"/>
              <a:t> </a:t>
            </a:r>
            <a:r>
              <a:rPr lang="de-DE" dirty="0" err="1"/>
              <a:t>parturient</a:t>
            </a:r>
            <a:r>
              <a:rPr lang="de-DE" dirty="0"/>
              <a:t> </a:t>
            </a:r>
            <a:r>
              <a:rPr lang="de-DE" dirty="0" err="1"/>
              <a:t>montes</a:t>
            </a:r>
            <a:r>
              <a:rPr lang="de-DE" dirty="0"/>
              <a:t>, </a:t>
            </a:r>
            <a:r>
              <a:rPr lang="de-DE" dirty="0" err="1"/>
              <a:t>nascetur</a:t>
            </a:r>
            <a:r>
              <a:rPr lang="de-DE" dirty="0"/>
              <a:t> </a:t>
            </a:r>
            <a:r>
              <a:rPr lang="de-DE" dirty="0" err="1"/>
              <a:t>ridiculus</a:t>
            </a:r>
            <a:r>
              <a:rPr lang="de-DE" dirty="0"/>
              <a:t> </a:t>
            </a:r>
            <a:r>
              <a:rPr lang="de-DE" dirty="0" err="1"/>
              <a:t>mus</a:t>
            </a:r>
            <a:r>
              <a:rPr lang="de-DE" dirty="0"/>
              <a:t>. </a:t>
            </a:r>
          </a:p>
        </p:txBody>
      </p:sp>
    </p:spTree>
    <p:extLst>
      <p:ext uri="{BB962C8B-B14F-4D97-AF65-F5344CB8AC3E}">
        <p14:creationId xmlns:p14="http://schemas.microsoft.com/office/powerpoint/2010/main" val="1132858619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8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6_Video_and_Headline_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Grafik 8">
            <a:extLst>
              <a:ext uri="{FF2B5EF4-FFF2-40B4-BE49-F238E27FC236}">
                <a16:creationId xmlns:a16="http://schemas.microsoft.com/office/drawing/2014/main" id="{8303DE15-427D-4D40-ACC2-38D29B9EB1F4}"/>
              </a:ext>
            </a:extLst>
          </p:cNvPr>
          <p:cNvPicPr>
            <a:picLocks/>
          </p:cNvPicPr>
          <p:nvPr userDrawn="1"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0"/>
            <a:ext cx="12192000" cy="3429001"/>
          </a:xfrm>
          <a:prstGeom prst="rect">
            <a:avLst/>
          </a:prstGeom>
        </p:spPr>
      </p:pic>
      <p:pic>
        <p:nvPicPr>
          <p:cNvPr id="8" name="Grafik 7">
            <a:extLst>
              <a:ext uri="{FF2B5EF4-FFF2-40B4-BE49-F238E27FC236}">
                <a16:creationId xmlns:a16="http://schemas.microsoft.com/office/drawing/2014/main" id="{235B1CAC-205E-7C41-9195-053E93C0836F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1" name="Rechteck 10">
            <a:extLst>
              <a:ext uri="{FF2B5EF4-FFF2-40B4-BE49-F238E27FC236}">
                <a16:creationId xmlns:a16="http://schemas.microsoft.com/office/drawing/2014/main" id="{20010EDE-4843-764C-9541-DA27B6664126}"/>
              </a:ext>
            </a:extLst>
          </p:cNvPr>
          <p:cNvSpPr/>
          <p:nvPr userDrawn="1"/>
        </p:nvSpPr>
        <p:spPr>
          <a:xfrm>
            <a:off x="6111234" y="2126149"/>
            <a:ext cx="4875068" cy="2742226"/>
          </a:xfrm>
          <a:prstGeom prst="rect">
            <a:avLst/>
          </a:prstGeom>
          <a:solidFill>
            <a:schemeClr val="lt1"/>
          </a:solidFill>
          <a:ln w="127000">
            <a:solidFill>
              <a:schemeClr val="bg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3" name="Textplatzhalter 12">
            <a:extLst>
              <a:ext uri="{FF2B5EF4-FFF2-40B4-BE49-F238E27FC236}">
                <a16:creationId xmlns:a16="http://schemas.microsoft.com/office/drawing/2014/main" id="{E87E73B4-647A-8747-A684-7F670BDE6FFA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1235074" y="2057886"/>
            <a:ext cx="4515277" cy="1188234"/>
          </a:xfrm>
          <a:prstGeom prst="rect">
            <a:avLst/>
          </a:prstGeom>
        </p:spPr>
        <p:txBody>
          <a:bodyPr anchor="t"/>
          <a:lstStyle>
            <a:lvl1pPr algn="l">
              <a:defRPr sz="4000" b="1" i="0" baseline="0">
                <a:solidFill>
                  <a:schemeClr val="bg1"/>
                </a:solidFill>
                <a:latin typeface="+mj-lt"/>
              </a:defRPr>
            </a:lvl1pPr>
          </a:lstStyle>
          <a:p>
            <a:pPr lvl="0"/>
            <a:r>
              <a:rPr lang="de-DE" dirty="0"/>
              <a:t>Video Headline</a:t>
            </a:r>
          </a:p>
        </p:txBody>
      </p:sp>
      <p:sp>
        <p:nvSpPr>
          <p:cNvPr id="19" name="Medienplatzhalter 7">
            <a:extLst>
              <a:ext uri="{FF2B5EF4-FFF2-40B4-BE49-F238E27FC236}">
                <a16:creationId xmlns:a16="http://schemas.microsoft.com/office/drawing/2014/main" id="{C797EE45-9622-DE42-953C-197C4FFF7EDC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6106391" y="2126150"/>
            <a:ext cx="4875067" cy="2742225"/>
          </a:xfrm>
          <a:prstGeom prst="rect">
            <a:avLst/>
          </a:prstGeom>
        </p:spPr>
        <p:txBody>
          <a:bodyPr/>
          <a:lstStyle/>
          <a:p>
            <a:endParaRPr lang="de-DE" dirty="0"/>
          </a:p>
        </p:txBody>
      </p:sp>
      <p:sp>
        <p:nvSpPr>
          <p:cNvPr id="12" name="Textplatzhalter 13">
            <a:extLst>
              <a:ext uri="{FF2B5EF4-FFF2-40B4-BE49-F238E27FC236}">
                <a16:creationId xmlns:a16="http://schemas.microsoft.com/office/drawing/2014/main" id="{0B67B5D6-C026-4001-B149-ED37A1CFF011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235074" y="3611880"/>
            <a:ext cx="4515277" cy="2625407"/>
          </a:xfrm>
          <a:prstGeom prst="rect">
            <a:avLst/>
          </a:prstGeom>
        </p:spPr>
        <p:txBody>
          <a:bodyPr anchor="t"/>
          <a:lstStyle>
            <a:lvl1pPr marL="342900" indent="-342900">
              <a:buFont typeface="Arial" panose="020B0604020202020204" pitchFamily="34" charset="0"/>
              <a:buChar char="•"/>
              <a:defRPr sz="2000" b="0" i="0" baseline="0">
                <a:latin typeface="+mn-lt"/>
                <a:cs typeface="Arial Nova Light" panose="020F0302020204030204" pitchFamily="34" charset="0"/>
              </a:defRPr>
            </a:lvl1pPr>
            <a:lvl2pPr>
              <a:defRPr lang="de-DE" sz="2000" b="0" i="0" kern="1200" baseline="0" dirty="0">
                <a:solidFill>
                  <a:schemeClr val="tx1"/>
                </a:solidFill>
                <a:latin typeface="+mn-lt"/>
                <a:ea typeface="+mn-ea"/>
                <a:cs typeface="Arial Nova Light" panose="020F0302020204030204" pitchFamily="34" charset="0"/>
              </a:defRPr>
            </a:lvl2pPr>
            <a:lvl3pPr>
              <a:defRPr sz="3000" b="0" i="0">
                <a:latin typeface="Helvetica Light" panose="020B0403020202020204" pitchFamily="34" charset="0"/>
              </a:defRPr>
            </a:lvl3pPr>
            <a:lvl4pPr>
              <a:defRPr sz="3000" b="0" i="0">
                <a:latin typeface="Helvetica Light" panose="020B0403020202020204" pitchFamily="34" charset="0"/>
              </a:defRPr>
            </a:lvl4pPr>
            <a:lvl5pPr>
              <a:defRPr sz="3000" b="0" i="0">
                <a:latin typeface="Helvetica Light" panose="020B0403020202020204" pitchFamily="34" charset="0"/>
              </a:defRPr>
            </a:lvl5pPr>
          </a:lstStyle>
          <a:p>
            <a:pPr lvl="0"/>
            <a:r>
              <a:rPr lang="de-DE" dirty="0" err="1"/>
              <a:t>Lorem</a:t>
            </a:r>
            <a:r>
              <a:rPr lang="de-DE" dirty="0"/>
              <a:t> </a:t>
            </a:r>
            <a:r>
              <a:rPr lang="de-DE" dirty="0" err="1"/>
              <a:t>ipsum</a:t>
            </a:r>
            <a:r>
              <a:rPr lang="de-DE" dirty="0"/>
              <a:t> </a:t>
            </a:r>
            <a:r>
              <a:rPr lang="de-DE" dirty="0" err="1"/>
              <a:t>dolor</a:t>
            </a:r>
            <a:r>
              <a:rPr lang="de-DE" dirty="0"/>
              <a:t> </a:t>
            </a:r>
            <a:r>
              <a:rPr lang="de-DE" dirty="0" err="1"/>
              <a:t>sit</a:t>
            </a:r>
            <a:r>
              <a:rPr lang="de-DE" dirty="0"/>
              <a:t> </a:t>
            </a:r>
            <a:r>
              <a:rPr lang="de-DE" dirty="0" err="1"/>
              <a:t>amet</a:t>
            </a:r>
            <a:r>
              <a:rPr lang="de-DE" dirty="0"/>
              <a:t>, </a:t>
            </a:r>
            <a:r>
              <a:rPr lang="de-DE" dirty="0" err="1"/>
              <a:t>consef</a:t>
            </a:r>
            <a:r>
              <a:rPr lang="de-DE" dirty="0"/>
              <a:t> </a:t>
            </a:r>
            <a:r>
              <a:rPr lang="de-DE" dirty="0" err="1"/>
              <a:t>ectetuer</a:t>
            </a:r>
            <a:r>
              <a:rPr lang="de-DE" dirty="0"/>
              <a:t> </a:t>
            </a:r>
            <a:r>
              <a:rPr lang="de-DE" dirty="0" err="1"/>
              <a:t>adipiscing</a:t>
            </a:r>
            <a:r>
              <a:rPr lang="de-DE" dirty="0"/>
              <a:t> </a:t>
            </a:r>
            <a:r>
              <a:rPr lang="de-DE" dirty="0" err="1"/>
              <a:t>elit</a:t>
            </a:r>
            <a:r>
              <a:rPr lang="de-DE" dirty="0"/>
              <a:t>. </a:t>
            </a:r>
            <a:r>
              <a:rPr lang="de-DE" dirty="0" err="1"/>
              <a:t>Aenean</a:t>
            </a:r>
            <a:r>
              <a:rPr lang="de-DE" dirty="0"/>
              <a:t> </a:t>
            </a:r>
            <a:r>
              <a:rPr lang="de-DE" dirty="0" err="1"/>
              <a:t>com</a:t>
            </a:r>
            <a:r>
              <a:rPr lang="de-DE" dirty="0"/>
              <a:t> </a:t>
            </a:r>
            <a:r>
              <a:rPr lang="de-DE" dirty="0" err="1"/>
              <a:t>modo</a:t>
            </a:r>
            <a:r>
              <a:rPr lang="de-DE" dirty="0"/>
              <a:t> </a:t>
            </a:r>
            <a:r>
              <a:rPr lang="de-DE" dirty="0" err="1"/>
              <a:t>ligula</a:t>
            </a:r>
            <a:r>
              <a:rPr lang="de-DE" dirty="0"/>
              <a:t> </a:t>
            </a:r>
            <a:r>
              <a:rPr lang="de-DE" dirty="0" err="1"/>
              <a:t>eget</a:t>
            </a:r>
            <a:r>
              <a:rPr lang="de-DE" dirty="0"/>
              <a:t> </a:t>
            </a:r>
            <a:r>
              <a:rPr lang="de-DE" dirty="0" err="1"/>
              <a:t>dolor</a:t>
            </a:r>
            <a:r>
              <a:rPr lang="de-DE" dirty="0"/>
              <a:t>.</a:t>
            </a:r>
          </a:p>
          <a:p>
            <a:pPr marL="685800" lvl="1" indent="-3429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</a:pPr>
            <a:r>
              <a:rPr lang="de-DE" dirty="0"/>
              <a:t>Aenean mass. Cum </a:t>
            </a:r>
            <a:r>
              <a:rPr lang="de-DE" dirty="0" err="1"/>
              <a:t>sociis</a:t>
            </a:r>
            <a:r>
              <a:rPr lang="de-DE" dirty="0"/>
              <a:t> </a:t>
            </a:r>
            <a:r>
              <a:rPr lang="de-DE" dirty="0" err="1"/>
              <a:t>natoque</a:t>
            </a:r>
            <a:r>
              <a:rPr lang="de-DE" dirty="0"/>
              <a:t> </a:t>
            </a:r>
            <a:r>
              <a:rPr lang="de-DE" dirty="0" err="1"/>
              <a:t>penatibus</a:t>
            </a:r>
            <a:r>
              <a:rPr lang="de-DE" dirty="0"/>
              <a:t> et mag </a:t>
            </a:r>
            <a:r>
              <a:rPr lang="de-DE" dirty="0" err="1"/>
              <a:t>nis</a:t>
            </a:r>
            <a:r>
              <a:rPr lang="de-DE" dirty="0"/>
              <a:t> </a:t>
            </a:r>
            <a:r>
              <a:rPr lang="de-DE" dirty="0" err="1"/>
              <a:t>dis</a:t>
            </a:r>
            <a:r>
              <a:rPr lang="de-DE" dirty="0"/>
              <a:t> </a:t>
            </a:r>
            <a:r>
              <a:rPr lang="de-DE" dirty="0" err="1"/>
              <a:t>parturient</a:t>
            </a:r>
            <a:r>
              <a:rPr lang="de-DE" dirty="0"/>
              <a:t> </a:t>
            </a:r>
            <a:r>
              <a:rPr lang="de-DE" dirty="0" err="1"/>
              <a:t>montes</a:t>
            </a:r>
            <a:r>
              <a:rPr lang="de-DE" dirty="0"/>
              <a:t>, </a:t>
            </a:r>
            <a:r>
              <a:rPr lang="de-DE" dirty="0" err="1"/>
              <a:t>nascetur</a:t>
            </a:r>
            <a:r>
              <a:rPr lang="de-DE" dirty="0"/>
              <a:t> </a:t>
            </a:r>
            <a:r>
              <a:rPr lang="de-DE" dirty="0" err="1"/>
              <a:t>ridiculus</a:t>
            </a:r>
            <a:r>
              <a:rPr lang="de-DE" dirty="0"/>
              <a:t> </a:t>
            </a:r>
            <a:r>
              <a:rPr lang="de-DE" dirty="0" err="1"/>
              <a:t>mus</a:t>
            </a:r>
            <a:r>
              <a:rPr lang="de-DE" dirty="0"/>
              <a:t>. </a:t>
            </a:r>
          </a:p>
        </p:txBody>
      </p:sp>
    </p:spTree>
    <p:extLst>
      <p:ext uri="{BB962C8B-B14F-4D97-AF65-F5344CB8AC3E}">
        <p14:creationId xmlns:p14="http://schemas.microsoft.com/office/powerpoint/2010/main" val="1873484139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8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7Video_and_Headline_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Grafik 8">
            <a:extLst>
              <a:ext uri="{FF2B5EF4-FFF2-40B4-BE49-F238E27FC236}">
                <a16:creationId xmlns:a16="http://schemas.microsoft.com/office/drawing/2014/main" id="{8303DE15-427D-4D40-ACC2-38D29B9EB1F4}"/>
              </a:ext>
            </a:extLst>
          </p:cNvPr>
          <p:cNvPicPr>
            <a:picLocks/>
          </p:cNvPicPr>
          <p:nvPr userDrawn="1"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-5884" y="0"/>
            <a:ext cx="12192000" cy="3429001"/>
          </a:xfrm>
          <a:prstGeom prst="rect">
            <a:avLst/>
          </a:prstGeom>
        </p:spPr>
      </p:pic>
      <p:pic>
        <p:nvPicPr>
          <p:cNvPr id="8" name="Grafik 7">
            <a:extLst>
              <a:ext uri="{FF2B5EF4-FFF2-40B4-BE49-F238E27FC236}">
                <a16:creationId xmlns:a16="http://schemas.microsoft.com/office/drawing/2014/main" id="{44B74552-0D02-9741-916C-1317645B7B52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1" name="Rechteck 10">
            <a:extLst>
              <a:ext uri="{FF2B5EF4-FFF2-40B4-BE49-F238E27FC236}">
                <a16:creationId xmlns:a16="http://schemas.microsoft.com/office/drawing/2014/main" id="{20010EDE-4843-764C-9541-DA27B6664126}"/>
              </a:ext>
            </a:extLst>
          </p:cNvPr>
          <p:cNvSpPr/>
          <p:nvPr userDrawn="1"/>
        </p:nvSpPr>
        <p:spPr>
          <a:xfrm>
            <a:off x="6111234" y="2126149"/>
            <a:ext cx="4875068" cy="2742226"/>
          </a:xfrm>
          <a:prstGeom prst="rect">
            <a:avLst/>
          </a:prstGeom>
          <a:solidFill>
            <a:schemeClr val="lt1"/>
          </a:solidFill>
          <a:ln w="127000">
            <a:solidFill>
              <a:schemeClr val="bg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3" name="Textplatzhalter 12">
            <a:extLst>
              <a:ext uri="{FF2B5EF4-FFF2-40B4-BE49-F238E27FC236}">
                <a16:creationId xmlns:a16="http://schemas.microsoft.com/office/drawing/2014/main" id="{E87E73B4-647A-8747-A684-7F670BDE6FFA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1235074" y="2057886"/>
            <a:ext cx="4515277" cy="1188234"/>
          </a:xfrm>
          <a:prstGeom prst="rect">
            <a:avLst/>
          </a:prstGeom>
        </p:spPr>
        <p:txBody>
          <a:bodyPr anchor="t"/>
          <a:lstStyle>
            <a:lvl1pPr algn="l">
              <a:defRPr sz="4000" b="1" i="0" baseline="0">
                <a:solidFill>
                  <a:schemeClr val="bg1"/>
                </a:solidFill>
                <a:latin typeface="+mj-lt"/>
              </a:defRPr>
            </a:lvl1pPr>
          </a:lstStyle>
          <a:p>
            <a:pPr lvl="0"/>
            <a:r>
              <a:rPr lang="de-DE" dirty="0"/>
              <a:t>Video Headline</a:t>
            </a:r>
          </a:p>
        </p:txBody>
      </p:sp>
      <p:sp>
        <p:nvSpPr>
          <p:cNvPr id="19" name="Medienplatzhalter 7">
            <a:extLst>
              <a:ext uri="{FF2B5EF4-FFF2-40B4-BE49-F238E27FC236}">
                <a16:creationId xmlns:a16="http://schemas.microsoft.com/office/drawing/2014/main" id="{C797EE45-9622-DE42-953C-197C4FFF7EDC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6106391" y="2126150"/>
            <a:ext cx="4875067" cy="2742225"/>
          </a:xfrm>
          <a:prstGeom prst="rect">
            <a:avLst/>
          </a:prstGeom>
        </p:spPr>
        <p:txBody>
          <a:bodyPr/>
          <a:lstStyle/>
          <a:p>
            <a:endParaRPr lang="de-DE" dirty="0"/>
          </a:p>
        </p:txBody>
      </p:sp>
      <p:sp>
        <p:nvSpPr>
          <p:cNvPr id="12" name="Textplatzhalter 13">
            <a:extLst>
              <a:ext uri="{FF2B5EF4-FFF2-40B4-BE49-F238E27FC236}">
                <a16:creationId xmlns:a16="http://schemas.microsoft.com/office/drawing/2014/main" id="{D516A00C-28D1-4974-999E-1F513128B43E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235074" y="3611880"/>
            <a:ext cx="4515277" cy="2625407"/>
          </a:xfrm>
          <a:prstGeom prst="rect">
            <a:avLst/>
          </a:prstGeom>
        </p:spPr>
        <p:txBody>
          <a:bodyPr anchor="t"/>
          <a:lstStyle>
            <a:lvl1pPr marL="342900" indent="-342900">
              <a:buFont typeface="Arial" panose="020B0604020202020204" pitchFamily="34" charset="0"/>
              <a:buChar char="•"/>
              <a:defRPr sz="2000" b="0" i="0" baseline="0">
                <a:latin typeface="+mn-lt"/>
                <a:cs typeface="Arial Nova Light" panose="020F0302020204030204" pitchFamily="34" charset="0"/>
              </a:defRPr>
            </a:lvl1pPr>
            <a:lvl2pPr>
              <a:defRPr lang="de-DE" sz="2000" b="0" i="0" kern="1200" baseline="0" dirty="0">
                <a:solidFill>
                  <a:schemeClr val="tx1"/>
                </a:solidFill>
                <a:latin typeface="+mn-lt"/>
                <a:ea typeface="+mn-ea"/>
                <a:cs typeface="Arial Nova Light" panose="020F0302020204030204" pitchFamily="34" charset="0"/>
              </a:defRPr>
            </a:lvl2pPr>
            <a:lvl3pPr>
              <a:defRPr sz="3000" b="0" i="0">
                <a:latin typeface="Helvetica Light" panose="020B0403020202020204" pitchFamily="34" charset="0"/>
              </a:defRPr>
            </a:lvl3pPr>
            <a:lvl4pPr>
              <a:defRPr sz="3000" b="0" i="0">
                <a:latin typeface="Helvetica Light" panose="020B0403020202020204" pitchFamily="34" charset="0"/>
              </a:defRPr>
            </a:lvl4pPr>
            <a:lvl5pPr>
              <a:defRPr sz="3000" b="0" i="0">
                <a:latin typeface="Helvetica Light" panose="020B0403020202020204" pitchFamily="34" charset="0"/>
              </a:defRPr>
            </a:lvl5pPr>
          </a:lstStyle>
          <a:p>
            <a:pPr lvl="0"/>
            <a:r>
              <a:rPr lang="de-DE" dirty="0" err="1"/>
              <a:t>Lorem</a:t>
            </a:r>
            <a:r>
              <a:rPr lang="de-DE" dirty="0"/>
              <a:t> </a:t>
            </a:r>
            <a:r>
              <a:rPr lang="de-DE" dirty="0" err="1"/>
              <a:t>ipsum</a:t>
            </a:r>
            <a:r>
              <a:rPr lang="de-DE" dirty="0"/>
              <a:t> </a:t>
            </a:r>
            <a:r>
              <a:rPr lang="de-DE" dirty="0" err="1"/>
              <a:t>dolor</a:t>
            </a:r>
            <a:r>
              <a:rPr lang="de-DE" dirty="0"/>
              <a:t> </a:t>
            </a:r>
            <a:r>
              <a:rPr lang="de-DE" dirty="0" err="1"/>
              <a:t>sit</a:t>
            </a:r>
            <a:r>
              <a:rPr lang="de-DE" dirty="0"/>
              <a:t> </a:t>
            </a:r>
            <a:r>
              <a:rPr lang="de-DE" dirty="0" err="1"/>
              <a:t>amet</a:t>
            </a:r>
            <a:r>
              <a:rPr lang="de-DE" dirty="0"/>
              <a:t>, </a:t>
            </a:r>
            <a:r>
              <a:rPr lang="de-DE" dirty="0" err="1"/>
              <a:t>consef</a:t>
            </a:r>
            <a:r>
              <a:rPr lang="de-DE" dirty="0"/>
              <a:t> </a:t>
            </a:r>
            <a:r>
              <a:rPr lang="de-DE" dirty="0" err="1"/>
              <a:t>ectetuer</a:t>
            </a:r>
            <a:r>
              <a:rPr lang="de-DE" dirty="0"/>
              <a:t> </a:t>
            </a:r>
            <a:r>
              <a:rPr lang="de-DE" dirty="0" err="1"/>
              <a:t>adipiscing</a:t>
            </a:r>
            <a:r>
              <a:rPr lang="de-DE" dirty="0"/>
              <a:t> </a:t>
            </a:r>
            <a:r>
              <a:rPr lang="de-DE" dirty="0" err="1"/>
              <a:t>elit</a:t>
            </a:r>
            <a:r>
              <a:rPr lang="de-DE" dirty="0"/>
              <a:t>. </a:t>
            </a:r>
            <a:r>
              <a:rPr lang="de-DE" dirty="0" err="1"/>
              <a:t>Aenean</a:t>
            </a:r>
            <a:r>
              <a:rPr lang="de-DE" dirty="0"/>
              <a:t> </a:t>
            </a:r>
            <a:r>
              <a:rPr lang="de-DE" dirty="0" err="1"/>
              <a:t>com</a:t>
            </a:r>
            <a:r>
              <a:rPr lang="de-DE" dirty="0"/>
              <a:t> </a:t>
            </a:r>
            <a:r>
              <a:rPr lang="de-DE" dirty="0" err="1"/>
              <a:t>modo</a:t>
            </a:r>
            <a:r>
              <a:rPr lang="de-DE" dirty="0"/>
              <a:t> </a:t>
            </a:r>
            <a:r>
              <a:rPr lang="de-DE" dirty="0" err="1"/>
              <a:t>ligula</a:t>
            </a:r>
            <a:r>
              <a:rPr lang="de-DE" dirty="0"/>
              <a:t> </a:t>
            </a:r>
            <a:r>
              <a:rPr lang="de-DE" dirty="0" err="1"/>
              <a:t>eget</a:t>
            </a:r>
            <a:r>
              <a:rPr lang="de-DE" dirty="0"/>
              <a:t> </a:t>
            </a:r>
            <a:r>
              <a:rPr lang="de-DE" dirty="0" err="1"/>
              <a:t>dolor</a:t>
            </a:r>
            <a:r>
              <a:rPr lang="de-DE" dirty="0"/>
              <a:t>.</a:t>
            </a:r>
          </a:p>
          <a:p>
            <a:pPr marL="685800" lvl="1" indent="-3429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</a:pPr>
            <a:r>
              <a:rPr lang="de-DE" dirty="0"/>
              <a:t>Aenean mass. Cum </a:t>
            </a:r>
            <a:r>
              <a:rPr lang="de-DE" dirty="0" err="1"/>
              <a:t>sociis</a:t>
            </a:r>
            <a:r>
              <a:rPr lang="de-DE" dirty="0"/>
              <a:t> </a:t>
            </a:r>
            <a:r>
              <a:rPr lang="de-DE" dirty="0" err="1"/>
              <a:t>natoque</a:t>
            </a:r>
            <a:r>
              <a:rPr lang="de-DE" dirty="0"/>
              <a:t> </a:t>
            </a:r>
            <a:r>
              <a:rPr lang="de-DE" dirty="0" err="1"/>
              <a:t>penatibus</a:t>
            </a:r>
            <a:r>
              <a:rPr lang="de-DE" dirty="0"/>
              <a:t> et mag </a:t>
            </a:r>
            <a:r>
              <a:rPr lang="de-DE" dirty="0" err="1"/>
              <a:t>nis</a:t>
            </a:r>
            <a:r>
              <a:rPr lang="de-DE" dirty="0"/>
              <a:t> </a:t>
            </a:r>
            <a:r>
              <a:rPr lang="de-DE" dirty="0" err="1"/>
              <a:t>dis</a:t>
            </a:r>
            <a:r>
              <a:rPr lang="de-DE" dirty="0"/>
              <a:t> </a:t>
            </a:r>
            <a:r>
              <a:rPr lang="de-DE" dirty="0" err="1"/>
              <a:t>parturient</a:t>
            </a:r>
            <a:r>
              <a:rPr lang="de-DE" dirty="0"/>
              <a:t> </a:t>
            </a:r>
            <a:r>
              <a:rPr lang="de-DE" dirty="0" err="1"/>
              <a:t>montes</a:t>
            </a:r>
            <a:r>
              <a:rPr lang="de-DE" dirty="0"/>
              <a:t>, </a:t>
            </a:r>
            <a:r>
              <a:rPr lang="de-DE" dirty="0" err="1"/>
              <a:t>nascetur</a:t>
            </a:r>
            <a:r>
              <a:rPr lang="de-DE" dirty="0"/>
              <a:t> </a:t>
            </a:r>
            <a:r>
              <a:rPr lang="de-DE" dirty="0" err="1"/>
              <a:t>ridiculus</a:t>
            </a:r>
            <a:r>
              <a:rPr lang="de-DE" dirty="0"/>
              <a:t> </a:t>
            </a:r>
            <a:r>
              <a:rPr lang="de-DE" dirty="0" err="1"/>
              <a:t>mus</a:t>
            </a:r>
            <a:r>
              <a:rPr lang="de-DE" dirty="0"/>
              <a:t>. </a:t>
            </a:r>
          </a:p>
        </p:txBody>
      </p:sp>
    </p:spTree>
    <p:extLst>
      <p:ext uri="{BB962C8B-B14F-4D97-AF65-F5344CB8AC3E}">
        <p14:creationId xmlns:p14="http://schemas.microsoft.com/office/powerpoint/2010/main" val="574717043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Masters/_rels/slideMaster1.xml.rels><?xml version="1.0" encoding="UTF-8" standalone="yes"?>
<Relationships xmlns="http://schemas.openxmlformats.org/package/2006/relationships"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slideLayout" Target="../slideLayouts/slideLayout26.xml"/><Relationship Id="rId39" Type="http://schemas.openxmlformats.org/officeDocument/2006/relationships/slideLayout" Target="../slideLayouts/slideLayout39.xml"/><Relationship Id="rId21" Type="http://schemas.openxmlformats.org/officeDocument/2006/relationships/slideLayout" Target="../slideLayouts/slideLayout21.xml"/><Relationship Id="rId34" Type="http://schemas.openxmlformats.org/officeDocument/2006/relationships/slideLayout" Target="../slideLayouts/slideLayout34.xml"/><Relationship Id="rId42" Type="http://schemas.openxmlformats.org/officeDocument/2006/relationships/slideLayout" Target="../slideLayouts/slideLayout42.xml"/><Relationship Id="rId47" Type="http://schemas.openxmlformats.org/officeDocument/2006/relationships/slideLayout" Target="../slideLayouts/slideLayout47.xml"/><Relationship Id="rId50" Type="http://schemas.openxmlformats.org/officeDocument/2006/relationships/slideLayout" Target="../slideLayouts/slideLayout50.xml"/><Relationship Id="rId55" Type="http://schemas.openxmlformats.org/officeDocument/2006/relationships/slideLayout" Target="../slideLayouts/slideLayout55.xml"/><Relationship Id="rId63" Type="http://schemas.openxmlformats.org/officeDocument/2006/relationships/slideLayout" Target="../slideLayouts/slideLayout63.xml"/><Relationship Id="rId68" Type="http://schemas.openxmlformats.org/officeDocument/2006/relationships/slideLayout" Target="../slideLayouts/slideLayout68.xml"/><Relationship Id="rId76" Type="http://schemas.openxmlformats.org/officeDocument/2006/relationships/slideLayout" Target="../slideLayouts/slideLayout76.xml"/><Relationship Id="rId84" Type="http://schemas.openxmlformats.org/officeDocument/2006/relationships/theme" Target="../theme/theme1.xml"/><Relationship Id="rId7" Type="http://schemas.openxmlformats.org/officeDocument/2006/relationships/slideLayout" Target="../slideLayouts/slideLayout7.xml"/><Relationship Id="rId71" Type="http://schemas.openxmlformats.org/officeDocument/2006/relationships/slideLayout" Target="../slideLayouts/slideLayout7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9" Type="http://schemas.openxmlformats.org/officeDocument/2006/relationships/slideLayout" Target="../slideLayouts/slideLayout29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32" Type="http://schemas.openxmlformats.org/officeDocument/2006/relationships/slideLayout" Target="../slideLayouts/slideLayout32.xml"/><Relationship Id="rId37" Type="http://schemas.openxmlformats.org/officeDocument/2006/relationships/slideLayout" Target="../slideLayouts/slideLayout37.xml"/><Relationship Id="rId40" Type="http://schemas.openxmlformats.org/officeDocument/2006/relationships/slideLayout" Target="../slideLayouts/slideLayout40.xml"/><Relationship Id="rId45" Type="http://schemas.openxmlformats.org/officeDocument/2006/relationships/slideLayout" Target="../slideLayouts/slideLayout45.xml"/><Relationship Id="rId53" Type="http://schemas.openxmlformats.org/officeDocument/2006/relationships/slideLayout" Target="../slideLayouts/slideLayout53.xml"/><Relationship Id="rId58" Type="http://schemas.openxmlformats.org/officeDocument/2006/relationships/slideLayout" Target="../slideLayouts/slideLayout58.xml"/><Relationship Id="rId66" Type="http://schemas.openxmlformats.org/officeDocument/2006/relationships/slideLayout" Target="../slideLayouts/slideLayout66.xml"/><Relationship Id="rId74" Type="http://schemas.openxmlformats.org/officeDocument/2006/relationships/slideLayout" Target="../slideLayouts/slideLayout74.xml"/><Relationship Id="rId79" Type="http://schemas.openxmlformats.org/officeDocument/2006/relationships/slideLayout" Target="../slideLayouts/slideLayout79.xml"/><Relationship Id="rId5" Type="http://schemas.openxmlformats.org/officeDocument/2006/relationships/slideLayout" Target="../slideLayouts/slideLayout5.xml"/><Relationship Id="rId61" Type="http://schemas.openxmlformats.org/officeDocument/2006/relationships/slideLayout" Target="../slideLayouts/slideLayout61.xml"/><Relationship Id="rId82" Type="http://schemas.openxmlformats.org/officeDocument/2006/relationships/slideLayout" Target="../slideLayouts/slideLayout82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7.xml"/><Relationship Id="rId30" Type="http://schemas.openxmlformats.org/officeDocument/2006/relationships/slideLayout" Target="../slideLayouts/slideLayout30.xml"/><Relationship Id="rId35" Type="http://schemas.openxmlformats.org/officeDocument/2006/relationships/slideLayout" Target="../slideLayouts/slideLayout35.xml"/><Relationship Id="rId43" Type="http://schemas.openxmlformats.org/officeDocument/2006/relationships/slideLayout" Target="../slideLayouts/slideLayout43.xml"/><Relationship Id="rId48" Type="http://schemas.openxmlformats.org/officeDocument/2006/relationships/slideLayout" Target="../slideLayouts/slideLayout48.xml"/><Relationship Id="rId56" Type="http://schemas.openxmlformats.org/officeDocument/2006/relationships/slideLayout" Target="../slideLayouts/slideLayout56.xml"/><Relationship Id="rId64" Type="http://schemas.openxmlformats.org/officeDocument/2006/relationships/slideLayout" Target="../slideLayouts/slideLayout64.xml"/><Relationship Id="rId69" Type="http://schemas.openxmlformats.org/officeDocument/2006/relationships/slideLayout" Target="../slideLayouts/slideLayout69.xml"/><Relationship Id="rId77" Type="http://schemas.openxmlformats.org/officeDocument/2006/relationships/slideLayout" Target="../slideLayouts/slideLayout77.xml"/><Relationship Id="rId8" Type="http://schemas.openxmlformats.org/officeDocument/2006/relationships/slideLayout" Target="../slideLayouts/slideLayout8.xml"/><Relationship Id="rId51" Type="http://schemas.openxmlformats.org/officeDocument/2006/relationships/slideLayout" Target="../slideLayouts/slideLayout51.xml"/><Relationship Id="rId72" Type="http://schemas.openxmlformats.org/officeDocument/2006/relationships/slideLayout" Target="../slideLayouts/slideLayout72.xml"/><Relationship Id="rId80" Type="http://schemas.openxmlformats.org/officeDocument/2006/relationships/slideLayout" Target="../slideLayouts/slideLayout80.xml"/><Relationship Id="rId85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33" Type="http://schemas.openxmlformats.org/officeDocument/2006/relationships/slideLayout" Target="../slideLayouts/slideLayout33.xml"/><Relationship Id="rId38" Type="http://schemas.openxmlformats.org/officeDocument/2006/relationships/slideLayout" Target="../slideLayouts/slideLayout38.xml"/><Relationship Id="rId46" Type="http://schemas.openxmlformats.org/officeDocument/2006/relationships/slideLayout" Target="../slideLayouts/slideLayout46.xml"/><Relationship Id="rId59" Type="http://schemas.openxmlformats.org/officeDocument/2006/relationships/slideLayout" Target="../slideLayouts/slideLayout59.xml"/><Relationship Id="rId67" Type="http://schemas.openxmlformats.org/officeDocument/2006/relationships/slideLayout" Target="../slideLayouts/slideLayout67.xml"/><Relationship Id="rId20" Type="http://schemas.openxmlformats.org/officeDocument/2006/relationships/slideLayout" Target="../slideLayouts/slideLayout20.xml"/><Relationship Id="rId41" Type="http://schemas.openxmlformats.org/officeDocument/2006/relationships/slideLayout" Target="../slideLayouts/slideLayout41.xml"/><Relationship Id="rId54" Type="http://schemas.openxmlformats.org/officeDocument/2006/relationships/slideLayout" Target="../slideLayouts/slideLayout54.xml"/><Relationship Id="rId62" Type="http://schemas.openxmlformats.org/officeDocument/2006/relationships/slideLayout" Target="../slideLayouts/slideLayout62.xml"/><Relationship Id="rId70" Type="http://schemas.openxmlformats.org/officeDocument/2006/relationships/slideLayout" Target="../slideLayouts/slideLayout70.xml"/><Relationship Id="rId75" Type="http://schemas.openxmlformats.org/officeDocument/2006/relationships/slideLayout" Target="../slideLayouts/slideLayout75.xml"/><Relationship Id="rId83" Type="http://schemas.openxmlformats.org/officeDocument/2006/relationships/slideLayout" Target="../slideLayouts/slideLayout83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slideLayout" Target="../slideLayouts/slideLayout28.xml"/><Relationship Id="rId36" Type="http://schemas.openxmlformats.org/officeDocument/2006/relationships/slideLayout" Target="../slideLayouts/slideLayout36.xml"/><Relationship Id="rId49" Type="http://schemas.openxmlformats.org/officeDocument/2006/relationships/slideLayout" Target="../slideLayouts/slideLayout49.xml"/><Relationship Id="rId57" Type="http://schemas.openxmlformats.org/officeDocument/2006/relationships/slideLayout" Target="../slideLayouts/slideLayout57.xml"/><Relationship Id="rId10" Type="http://schemas.openxmlformats.org/officeDocument/2006/relationships/slideLayout" Target="../slideLayouts/slideLayout10.xml"/><Relationship Id="rId31" Type="http://schemas.openxmlformats.org/officeDocument/2006/relationships/slideLayout" Target="../slideLayouts/slideLayout31.xml"/><Relationship Id="rId44" Type="http://schemas.openxmlformats.org/officeDocument/2006/relationships/slideLayout" Target="../slideLayouts/slideLayout44.xml"/><Relationship Id="rId52" Type="http://schemas.openxmlformats.org/officeDocument/2006/relationships/slideLayout" Target="../slideLayouts/slideLayout52.xml"/><Relationship Id="rId60" Type="http://schemas.openxmlformats.org/officeDocument/2006/relationships/slideLayout" Target="../slideLayouts/slideLayout60.xml"/><Relationship Id="rId65" Type="http://schemas.openxmlformats.org/officeDocument/2006/relationships/slideLayout" Target="../slideLayouts/slideLayout65.xml"/><Relationship Id="rId73" Type="http://schemas.openxmlformats.org/officeDocument/2006/relationships/slideLayout" Target="../slideLayouts/slideLayout73.xml"/><Relationship Id="rId78" Type="http://schemas.openxmlformats.org/officeDocument/2006/relationships/slideLayout" Target="../slideLayouts/slideLayout78.xml"/><Relationship Id="rId81" Type="http://schemas.openxmlformats.org/officeDocument/2006/relationships/slideLayout" Target="../slideLayouts/slideLayout8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A close up of a sign&#10;&#10;Description automatically generated">
            <a:extLst>
              <a:ext uri="{FF2B5EF4-FFF2-40B4-BE49-F238E27FC236}">
                <a16:creationId xmlns:a16="http://schemas.microsoft.com/office/drawing/2014/main" id="{FD8189B8-D6F4-4175-BE8D-416EE025065B}"/>
              </a:ext>
            </a:extLst>
          </p:cNvPr>
          <p:cNvPicPr>
            <a:picLocks noChangeAspect="1"/>
          </p:cNvPicPr>
          <p:nvPr userDrawn="1"/>
        </p:nvPicPr>
        <p:blipFill>
          <a:blip r:embed="rId85"/>
          <a:stretch>
            <a:fillRect/>
          </a:stretch>
        </p:blipFill>
        <p:spPr>
          <a:xfrm>
            <a:off x="11253889" y="5388162"/>
            <a:ext cx="630475" cy="118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9013997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0" r:id="rId1"/>
    <p:sldLayoutId id="2147483668" r:id="rId2"/>
    <p:sldLayoutId id="2147483669" r:id="rId3"/>
    <p:sldLayoutId id="2147483663" r:id="rId4"/>
    <p:sldLayoutId id="2147483664" r:id="rId5"/>
    <p:sldLayoutId id="2147483665" r:id="rId6"/>
    <p:sldLayoutId id="2147483667" r:id="rId7"/>
    <p:sldLayoutId id="2147483670" r:id="rId8"/>
    <p:sldLayoutId id="2147483676" r:id="rId9"/>
    <p:sldLayoutId id="2147483671" r:id="rId10"/>
    <p:sldLayoutId id="2147483672" r:id="rId11"/>
    <p:sldLayoutId id="2147483673" r:id="rId12"/>
    <p:sldLayoutId id="2147483674" r:id="rId13"/>
    <p:sldLayoutId id="2147483675" r:id="rId14"/>
    <p:sldLayoutId id="2147483666" r:id="rId15"/>
    <p:sldLayoutId id="2147483678" r:id="rId16"/>
    <p:sldLayoutId id="2147483651" r:id="rId17"/>
    <p:sldLayoutId id="2147483679" r:id="rId18"/>
    <p:sldLayoutId id="2147483681" r:id="rId19"/>
    <p:sldLayoutId id="2147483680" r:id="rId20"/>
    <p:sldLayoutId id="2147483682" r:id="rId21"/>
    <p:sldLayoutId id="2147483683" r:id="rId22"/>
    <p:sldLayoutId id="2147483685" r:id="rId23"/>
    <p:sldLayoutId id="2147483687" r:id="rId24"/>
    <p:sldLayoutId id="2147483688" r:id="rId25"/>
    <p:sldLayoutId id="2147483689" r:id="rId26"/>
    <p:sldLayoutId id="2147483690" r:id="rId27"/>
    <p:sldLayoutId id="2147483691" r:id="rId28"/>
    <p:sldLayoutId id="2147483692" r:id="rId29"/>
    <p:sldLayoutId id="2147483661" r:id="rId30"/>
    <p:sldLayoutId id="2147483694" r:id="rId31"/>
    <p:sldLayoutId id="2147483695" r:id="rId32"/>
    <p:sldLayoutId id="2147483696" r:id="rId33"/>
    <p:sldLayoutId id="2147483697" r:id="rId34"/>
    <p:sldLayoutId id="2147483698" r:id="rId35"/>
    <p:sldLayoutId id="2147483699" r:id="rId36"/>
    <p:sldLayoutId id="2147483700" r:id="rId37"/>
    <p:sldLayoutId id="2147483702" r:id="rId38"/>
    <p:sldLayoutId id="2147483703" r:id="rId39"/>
    <p:sldLayoutId id="2147483704" r:id="rId40"/>
    <p:sldLayoutId id="2147483705" r:id="rId41"/>
    <p:sldLayoutId id="2147483706" r:id="rId42"/>
    <p:sldLayoutId id="2147483707" r:id="rId43"/>
    <p:sldLayoutId id="2147483709" r:id="rId44"/>
    <p:sldLayoutId id="2147483710" r:id="rId45"/>
    <p:sldLayoutId id="2147483711" r:id="rId46"/>
    <p:sldLayoutId id="2147483712" r:id="rId47"/>
    <p:sldLayoutId id="2147483713" r:id="rId48"/>
    <p:sldLayoutId id="2147483714" r:id="rId49"/>
    <p:sldLayoutId id="2147483717" r:id="rId50"/>
    <p:sldLayoutId id="2147483708" r:id="rId51"/>
    <p:sldLayoutId id="2147483715" r:id="rId52"/>
    <p:sldLayoutId id="2147483733" r:id="rId53"/>
    <p:sldLayoutId id="2147483734" r:id="rId54"/>
    <p:sldLayoutId id="2147483653" r:id="rId55"/>
    <p:sldLayoutId id="2147483718" r:id="rId56"/>
    <p:sldLayoutId id="2147483727" r:id="rId57"/>
    <p:sldLayoutId id="2147483739" r:id="rId58"/>
    <p:sldLayoutId id="2147483659" r:id="rId59"/>
    <p:sldLayoutId id="2147483719" r:id="rId60"/>
    <p:sldLayoutId id="2147483720" r:id="rId61"/>
    <p:sldLayoutId id="2147483728" r:id="rId62"/>
    <p:sldLayoutId id="2147483660" r:id="rId63"/>
    <p:sldLayoutId id="2147483721" r:id="rId64"/>
    <p:sldLayoutId id="2147483729" r:id="rId65"/>
    <p:sldLayoutId id="2147483730" r:id="rId66"/>
    <p:sldLayoutId id="2147483654" r:id="rId67"/>
    <p:sldLayoutId id="2147483722" r:id="rId68"/>
    <p:sldLayoutId id="2147483658" r:id="rId69"/>
    <p:sldLayoutId id="2147483723" r:id="rId70"/>
    <p:sldLayoutId id="2147483655" r:id="rId71"/>
    <p:sldLayoutId id="2147483735" r:id="rId72"/>
    <p:sldLayoutId id="2147483736" r:id="rId73"/>
    <p:sldLayoutId id="2147483662" r:id="rId74"/>
    <p:sldLayoutId id="2147483724" r:id="rId75"/>
    <p:sldLayoutId id="2147483656" r:id="rId76"/>
    <p:sldLayoutId id="2147483731" r:id="rId77"/>
    <p:sldLayoutId id="2147483732" r:id="rId78"/>
    <p:sldLayoutId id="2147483725" r:id="rId79"/>
    <p:sldLayoutId id="2147483726" r:id="rId80"/>
    <p:sldLayoutId id="2147483737" r:id="rId81"/>
    <p:sldLayoutId id="2147483738" r:id="rId82"/>
    <p:sldLayoutId id="2147483657" r:id="rId83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000" b="1" i="0" kern="1200" baseline="0">
          <a:solidFill>
            <a:schemeClr val="tx1"/>
          </a:solidFill>
          <a:latin typeface="Helvetica" pitchFamily="2" charset="0"/>
          <a:ea typeface="+mj-ea"/>
          <a:cs typeface="+mj-cs"/>
        </a:defRPr>
      </a:lvl1pPr>
    </p:titleStyle>
    <p:bodyStyle>
      <a:lvl1pPr marL="0" indent="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None/>
        <a:defRPr sz="2800" b="0" i="0" kern="1200" baseline="0">
          <a:solidFill>
            <a:schemeClr val="tx1"/>
          </a:solidFill>
          <a:latin typeface="Helvetica Light" panose="020B0403020202020204" pitchFamily="34" charset="0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b="0" i="0" kern="1200" baseline="0">
          <a:solidFill>
            <a:schemeClr val="tx1"/>
          </a:solidFill>
          <a:latin typeface="Helvetica Light" panose="020B0403020202020204" pitchFamily="34" charset="0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b="0" i="0" kern="1200" baseline="0">
          <a:solidFill>
            <a:schemeClr val="tx1"/>
          </a:solidFill>
          <a:latin typeface="Helvetica Light" panose="020B0403020202020204" pitchFamily="34" charset="0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b="0" i="0" kern="1200" baseline="0">
          <a:solidFill>
            <a:schemeClr val="tx1"/>
          </a:solidFill>
          <a:latin typeface="Helvetica Light" panose="020B0403020202020204" pitchFamily="34" charset="0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1933" userDrawn="1">
          <p15:clr>
            <a:srgbClr val="F26B43"/>
          </p15:clr>
        </p15:guide>
        <p15:guide id="5" pos="778" userDrawn="1">
          <p15:clr>
            <a:srgbClr val="F26B43"/>
          </p15:clr>
        </p15:guide>
        <p15:guide id="14" pos="393" userDrawn="1">
          <p15:clr>
            <a:srgbClr val="F26B43"/>
          </p15:clr>
        </p15:guide>
        <p15:guide id="15" pos="4226" userDrawn="1">
          <p15:clr>
            <a:srgbClr val="F26B43"/>
          </p15:clr>
        </p15:guide>
        <p15:guide id="17" orient="horz" pos="391" userDrawn="1">
          <p15:clr>
            <a:srgbClr val="F26B43"/>
          </p15:clr>
        </p15:guide>
        <p15:guide id="18" orient="horz" pos="777" userDrawn="1">
          <p15:clr>
            <a:srgbClr val="F26B43"/>
          </p15:clr>
        </p15:guide>
        <p15:guide id="19" orient="horz" pos="1162" userDrawn="1">
          <p15:clr>
            <a:srgbClr val="F26B43"/>
          </p15:clr>
        </p15:guide>
        <p15:guide id="20" orient="horz" pos="1548" userDrawn="1">
          <p15:clr>
            <a:srgbClr val="F26B43"/>
          </p15:clr>
        </p15:guide>
        <p15:guide id="22" orient="horz" pos="2772" userDrawn="1">
          <p15:clr>
            <a:srgbClr val="F26B43"/>
          </p15:clr>
        </p15:guide>
        <p15:guide id="23" orient="horz" pos="3543" userDrawn="1">
          <p15:clr>
            <a:srgbClr val="F26B43"/>
          </p15:clr>
        </p15:guide>
        <p15:guide id="24" orient="horz" pos="2160" userDrawn="1">
          <p15:clr>
            <a:srgbClr val="F26B43"/>
          </p15:clr>
        </p15:guide>
        <p15:guide id="25" orient="horz" pos="3158" userDrawn="1">
          <p15:clr>
            <a:srgbClr val="F26B43"/>
          </p15:clr>
        </p15:guide>
        <p15:guide id="26" orient="horz" pos="2387" userDrawn="1">
          <p15:clr>
            <a:srgbClr val="F26B43"/>
          </p15:clr>
        </p15:guide>
        <p15:guide id="27" pos="3840" userDrawn="1">
          <p15:clr>
            <a:srgbClr val="F26B43"/>
          </p15:clr>
        </p15:guide>
        <p15:guide id="29" pos="4611" userDrawn="1">
          <p15:clr>
            <a:srgbClr val="F26B43"/>
          </p15:clr>
        </p15:guide>
        <p15:guide id="32" pos="6902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0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hyperlink" Target="#_bookmark306"/><Relationship Id="rId3" Type="http://schemas.openxmlformats.org/officeDocument/2006/relationships/hyperlink" Target="#_bookmark217"/><Relationship Id="rId7" Type="http://schemas.openxmlformats.org/officeDocument/2006/relationships/hyperlink" Target="#_bookmark146"/><Relationship Id="rId2" Type="http://schemas.openxmlformats.org/officeDocument/2006/relationships/hyperlink" Target="#_bookmark139"/><Relationship Id="rId1" Type="http://schemas.openxmlformats.org/officeDocument/2006/relationships/slideLayout" Target="../slideLayouts/slideLayout37.xml"/><Relationship Id="rId6" Type="http://schemas.openxmlformats.org/officeDocument/2006/relationships/hyperlink" Target="#_bookmark95"/><Relationship Id="rId5" Type="http://schemas.openxmlformats.org/officeDocument/2006/relationships/hyperlink" Target="#_bookmark94"/><Relationship Id="rId4" Type="http://schemas.openxmlformats.org/officeDocument/2006/relationships/hyperlink" Target="#_bookmark87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hyperlink" Target="#_bookmark38"/><Relationship Id="rId2" Type="http://schemas.openxmlformats.org/officeDocument/2006/relationships/hyperlink" Target="#_bookmark295"/><Relationship Id="rId1" Type="http://schemas.openxmlformats.org/officeDocument/2006/relationships/slideLayout" Target="../slideLayouts/slideLayout37.xml"/><Relationship Id="rId4" Type="http://schemas.openxmlformats.org/officeDocument/2006/relationships/hyperlink" Target="#_bookmark320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7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platzhalter 1">
            <a:extLst>
              <a:ext uri="{FF2B5EF4-FFF2-40B4-BE49-F238E27FC236}">
                <a16:creationId xmlns:a16="http://schemas.microsoft.com/office/drawing/2014/main" id="{3A644263-1E44-E747-91D3-8F419E982180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235073" y="1844675"/>
            <a:ext cx="10684783" cy="3168650"/>
          </a:xfrm>
        </p:spPr>
        <p:txBody>
          <a:bodyPr/>
          <a:lstStyle/>
          <a:p>
            <a:r>
              <a:rPr lang="pl-PL" dirty="0"/>
              <a:t>Aktualizacja przepisów przed sezonem 2023/2024</a:t>
            </a:r>
            <a:endParaRPr lang="en-US" dirty="0"/>
          </a:p>
        </p:txBody>
      </p:sp>
      <p:sp>
        <p:nvSpPr>
          <p:cNvPr id="3" name="pole tekstowe 2">
            <a:extLst>
              <a:ext uri="{FF2B5EF4-FFF2-40B4-BE49-F238E27FC236}">
                <a16:creationId xmlns:a16="http://schemas.microsoft.com/office/drawing/2014/main" id="{717B39B6-C815-A1E6-A84E-5912736393BA}"/>
              </a:ext>
            </a:extLst>
          </p:cNvPr>
          <p:cNvSpPr txBox="1"/>
          <p:nvPr/>
        </p:nvSpPr>
        <p:spPr>
          <a:xfrm>
            <a:off x="7981949" y="6488668"/>
            <a:ext cx="500062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dirty="0"/>
              <a:t>Autor prezentacji: Bartosz Kaczmarek</a:t>
            </a:r>
          </a:p>
        </p:txBody>
      </p:sp>
    </p:spTree>
    <p:extLst>
      <p:ext uri="{BB962C8B-B14F-4D97-AF65-F5344CB8AC3E}">
        <p14:creationId xmlns:p14="http://schemas.microsoft.com/office/powerpoint/2010/main" val="43979942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3E26596-FDA1-4537-ACC5-DBF0579F2EC7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/>
        <p:txBody>
          <a:bodyPr/>
          <a:lstStyle/>
          <a:p>
            <a:r>
              <a:rPr lang="pl-PL" dirty="0">
                <a:ea typeface="+mj-lt"/>
                <a:cs typeface="+mj-lt"/>
              </a:rPr>
              <a:t>Zmiany porządkowe</a:t>
            </a:r>
            <a:endParaRPr lang="en-CH" dirty="0"/>
          </a:p>
        </p:txBody>
      </p:sp>
    </p:spTree>
    <p:extLst>
      <p:ext uri="{BB962C8B-B14F-4D97-AF65-F5344CB8AC3E}">
        <p14:creationId xmlns:p14="http://schemas.microsoft.com/office/powerpoint/2010/main" val="308094529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D1C9CE1-0399-4B0C-9D2D-FC0A34974A9E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/>
        <p:txBody>
          <a:bodyPr/>
          <a:lstStyle/>
          <a:p>
            <a:r>
              <a:rPr lang="pl-PL" sz="5400" dirty="0"/>
              <a:t>Zmiany porządkowe</a:t>
            </a:r>
            <a:endParaRPr lang="en-CH" sz="5400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0710A64-035E-41C3-BAEF-D0BD3B9F6D0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pPr marL="0" indent="0">
              <a:buNone/>
            </a:pPr>
            <a:r>
              <a:rPr lang="pl-PL" sz="2000" b="1" dirty="0">
                <a:cs typeface="Calibri Light"/>
              </a:rPr>
              <a:t>W przepisach IIHF wprowadzono poniższe zmiany porządkowe:</a:t>
            </a:r>
          </a:p>
          <a:p>
            <a:pPr marL="457200" indent="-457200">
              <a:buAutoNum type="arabicPeriod"/>
            </a:pPr>
            <a:r>
              <a:rPr lang="pl-PL" b="1" dirty="0">
                <a:ea typeface="+mn-lt"/>
                <a:cs typeface="Calibri Light"/>
              </a:rPr>
              <a:t>Usunięcie jednostek (cale) – pozostały tylko jednostki </a:t>
            </a:r>
            <a:r>
              <a:rPr lang="pl-PL" b="1" dirty="0" err="1">
                <a:ea typeface="+mn-lt"/>
                <a:cs typeface="Calibri Light"/>
              </a:rPr>
              <a:t>centrymetryczne</a:t>
            </a:r>
            <a:r>
              <a:rPr lang="pl-PL" b="1" dirty="0">
                <a:ea typeface="+mn-lt"/>
                <a:cs typeface="Calibri Light"/>
              </a:rPr>
              <a:t> (cm)</a:t>
            </a:r>
          </a:p>
          <a:p>
            <a:pPr marL="457200" indent="-457200">
              <a:buAutoNum type="arabicPeriod"/>
            </a:pPr>
            <a:r>
              <a:rPr lang="pl-PL" b="1" dirty="0">
                <a:ea typeface="+mn-lt"/>
                <a:cs typeface="Calibri Light"/>
              </a:rPr>
              <a:t>Usunięcie podkategorii </a:t>
            </a:r>
          </a:p>
          <a:p>
            <a:pPr marL="457200" indent="-457200">
              <a:buAutoNum type="arabicPeriod"/>
            </a:pPr>
            <a:r>
              <a:rPr lang="pl-PL" b="1" dirty="0">
                <a:ea typeface="+mn-lt"/>
                <a:cs typeface="Calibri Light"/>
              </a:rPr>
              <a:t>Zmiana pisowni i niektórych wyrażeń – ułatwienie w czytaniu</a:t>
            </a:r>
            <a:endParaRPr lang="pl-PL" dirty="0">
              <a:ea typeface="+mn-lt"/>
              <a:cs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415965077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3E26596-FDA1-4537-ACC5-DBF0579F2EC7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/>
        <p:txBody>
          <a:bodyPr/>
          <a:lstStyle/>
          <a:p>
            <a:r>
              <a:rPr lang="pl-PL" dirty="0">
                <a:ea typeface="+mj-lt"/>
                <a:cs typeface="+mj-lt"/>
              </a:rPr>
              <a:t>Zmiany techniczne dotyczące przepisów</a:t>
            </a:r>
            <a:endParaRPr lang="en-CH" dirty="0"/>
          </a:p>
        </p:txBody>
      </p:sp>
    </p:spTree>
    <p:extLst>
      <p:ext uri="{BB962C8B-B14F-4D97-AF65-F5344CB8AC3E}">
        <p14:creationId xmlns:p14="http://schemas.microsoft.com/office/powerpoint/2010/main" val="60843091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D1C9CE1-0399-4B0C-9D2D-FC0A34974A9E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/>
        <p:txBody>
          <a:bodyPr/>
          <a:lstStyle/>
          <a:p>
            <a:r>
              <a:rPr lang="pl-PL" sz="5400" dirty="0"/>
              <a:t>Zmiany techniczne dotyczące przepisów</a:t>
            </a:r>
            <a:endParaRPr lang="en-CH" sz="5400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0710A64-035E-41C3-BAEF-D0BD3B9F6D0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pPr marL="0" indent="0">
              <a:buNone/>
            </a:pPr>
            <a:r>
              <a:rPr lang="pl-PL" sz="2000" b="1" dirty="0">
                <a:cs typeface="Calibri Light"/>
              </a:rPr>
              <a:t>IIHF zmienił brzmienie poniższych przepisów:</a:t>
            </a:r>
          </a:p>
          <a:p>
            <a:pPr marL="457200" indent="-457200">
              <a:buAutoNum type="arabicPeriod"/>
            </a:pPr>
            <a:r>
              <a:rPr lang="pl-PL" b="1" dirty="0">
                <a:ea typeface="+mn-lt"/>
                <a:cs typeface="Calibri Light"/>
              </a:rPr>
              <a:t>Przepis 9 – Ochrona przed rozcięciem szyi </a:t>
            </a:r>
          </a:p>
          <a:p>
            <a:r>
              <a:rPr lang="pl-PL" b="1" dirty="0">
                <a:ea typeface="+mn-lt"/>
                <a:cs typeface="Calibri Light"/>
              </a:rPr>
              <a:t>Zmiana nazwy aby dokładnie określić rodzaj sprzętu jaki ma być używany</a:t>
            </a:r>
          </a:p>
          <a:p>
            <a:pPr marL="457200" indent="-457200">
              <a:buAutoNum type="arabicPeriod" startAt="2"/>
            </a:pPr>
            <a:r>
              <a:rPr lang="pl-PL" b="1" dirty="0">
                <a:ea typeface="+mn-lt"/>
                <a:cs typeface="Calibri Light"/>
              </a:rPr>
              <a:t>Przepis 21 – Niebezpieczne zagranie</a:t>
            </a:r>
          </a:p>
          <a:p>
            <a:r>
              <a:rPr lang="pl-PL" b="1" dirty="0">
                <a:ea typeface="+mn-lt"/>
                <a:cs typeface="Calibri Light"/>
              </a:rPr>
              <a:t>Wyjaśnienie sytuacji dotyczących kar nie opisanych w przepisach gry</a:t>
            </a:r>
            <a:endParaRPr lang="pl-PL" dirty="0">
              <a:ea typeface="+mn-lt"/>
              <a:cs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381954350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3E26596-FDA1-4537-ACC5-DBF0579F2EC7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/>
        <p:txBody>
          <a:bodyPr/>
          <a:lstStyle/>
          <a:p>
            <a:r>
              <a:rPr lang="pl-PL" dirty="0">
                <a:ea typeface="+mj-lt"/>
                <a:cs typeface="+mj-lt"/>
              </a:rPr>
              <a:t>Zmiany przepisów wpływające na grę</a:t>
            </a:r>
            <a:endParaRPr lang="en-CH" dirty="0"/>
          </a:p>
        </p:txBody>
      </p:sp>
    </p:spTree>
    <p:extLst>
      <p:ext uri="{BB962C8B-B14F-4D97-AF65-F5344CB8AC3E}">
        <p14:creationId xmlns:p14="http://schemas.microsoft.com/office/powerpoint/2010/main" val="248526094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9B56EB66-99B8-4C92-A750-CD8A0A204DBE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5200650" y="597695"/>
            <a:ext cx="6353175" cy="1223961"/>
          </a:xfrm>
        </p:spPr>
        <p:txBody>
          <a:bodyPr/>
          <a:lstStyle/>
          <a:p>
            <a:r>
              <a:rPr lang="pl-PL" dirty="0"/>
              <a:t>PRZEPIS 9.6 – KASK</a:t>
            </a:r>
            <a:endParaRPr lang="en-CH" dirty="0"/>
          </a:p>
        </p:txBody>
      </p:sp>
      <p:sp>
        <p:nvSpPr>
          <p:cNvPr id="4" name="pole tekstowe 3">
            <a:extLst>
              <a:ext uri="{FF2B5EF4-FFF2-40B4-BE49-F238E27FC236}">
                <a16:creationId xmlns:a16="http://schemas.microsoft.com/office/drawing/2014/main" id="{FFF6615C-DA39-5875-C591-96A820FB656B}"/>
              </a:ext>
            </a:extLst>
          </p:cNvPr>
          <p:cNvSpPr txBox="1"/>
          <p:nvPr/>
        </p:nvSpPr>
        <p:spPr>
          <a:xfrm>
            <a:off x="5200650" y="1678436"/>
            <a:ext cx="6096000" cy="196079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198755" marR="179070" algn="just">
              <a:lnSpc>
                <a:spcPct val="138000"/>
              </a:lnSpc>
              <a:spcAft>
                <a:spcPts val="0"/>
              </a:spcAft>
            </a:pPr>
            <a:r>
              <a:rPr lang="pl-PL" sz="1800" i="1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„Jeżeli bramkarz rozmyślnie zdejmie swoją maskę/kask, kiedy drużyna przeciwna jest w sytuacji kontrataku, rzutu karnego lub pomeczowej serii rzutów karnych, sędzia główny powinien przyznać bramkę dla drużyny niezawiniającej.”</a:t>
            </a:r>
          </a:p>
        </p:txBody>
      </p:sp>
    </p:spTree>
    <p:extLst>
      <p:ext uri="{BB962C8B-B14F-4D97-AF65-F5344CB8AC3E}">
        <p14:creationId xmlns:p14="http://schemas.microsoft.com/office/powerpoint/2010/main" val="287681698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D1C9CE1-0399-4B0C-9D2D-FC0A34974A9E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238126" y="1001712"/>
            <a:ext cx="11953874" cy="1656143"/>
          </a:xfrm>
        </p:spPr>
        <p:txBody>
          <a:bodyPr/>
          <a:lstStyle/>
          <a:p>
            <a:r>
              <a:rPr lang="pl-PL" sz="5000" dirty="0"/>
              <a:t>PRZEPIS 19 – KARY RÓWNOCZESNE</a:t>
            </a:r>
            <a:endParaRPr lang="en-CH" sz="5000" dirty="0"/>
          </a:p>
        </p:txBody>
      </p:sp>
      <p:sp>
        <p:nvSpPr>
          <p:cNvPr id="6" name="Text Placeholder 4">
            <a:extLst>
              <a:ext uri="{FF2B5EF4-FFF2-40B4-BE49-F238E27FC236}">
                <a16:creationId xmlns:a16="http://schemas.microsoft.com/office/drawing/2014/main" id="{ED1FCB78-D7D6-45E8-1596-2248F14A0632}"/>
              </a:ext>
            </a:extLst>
          </p:cNvPr>
          <p:cNvSpPr txBox="1">
            <a:spLocks/>
          </p:cNvSpPr>
          <p:nvPr/>
        </p:nvSpPr>
        <p:spPr>
          <a:xfrm>
            <a:off x="361950" y="2636074"/>
            <a:ext cx="11372850" cy="1563086"/>
          </a:xfrm>
          <a:prstGeom prst="rect">
            <a:avLst/>
          </a:prstGeom>
        </p:spPr>
        <p:txBody>
          <a:bodyPr anchor="t"/>
          <a:lstStyle>
            <a:lvl1pPr marL="342900" indent="-3429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000" b="0" i="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de-DE" sz="2000" b="0" i="0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de-DE" sz="2000" b="0" i="0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3000" b="0" i="0" kern="1200" baseline="0">
                <a:solidFill>
                  <a:schemeClr val="tx1"/>
                </a:solidFill>
                <a:latin typeface="Helvetica Light" panose="020B0403020202020204" pitchFamily="34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3000" b="0" i="0" kern="1200" baseline="0">
                <a:solidFill>
                  <a:schemeClr val="tx1"/>
                </a:solidFill>
                <a:latin typeface="Helvetica Light" panose="020B0403020202020204" pitchFamily="34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pl-PL" sz="2400" b="1" dirty="0"/>
              <a:t>Propozycja: 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pl-PL" sz="2400" b="1" dirty="0">
                <a:ea typeface="+mn-lt"/>
                <a:cs typeface="+mn-lt"/>
              </a:rPr>
              <a:t>Usunięcie wyjątku stosowania kar równoczesnych w sytuacji kiedy drużyny grają 5 na 5 a jeden gracz z każdej drużyny otrzymuje karę mniejszą. </a:t>
            </a:r>
            <a:endParaRPr lang="pl-PL" dirty="0">
              <a:ea typeface="+mn-lt"/>
              <a:cs typeface="+mn-lt"/>
            </a:endParaRPr>
          </a:p>
          <a:p>
            <a:pPr marL="0" indent="0">
              <a:buFont typeface="Arial" panose="020B0604020202020204" pitchFamily="34" charset="0"/>
              <a:buNone/>
            </a:pPr>
            <a:endParaRPr lang="en-CH" dirty="0"/>
          </a:p>
        </p:txBody>
      </p:sp>
      <p:sp>
        <p:nvSpPr>
          <p:cNvPr id="7" name="Text Placeholder 4">
            <a:extLst>
              <a:ext uri="{FF2B5EF4-FFF2-40B4-BE49-F238E27FC236}">
                <a16:creationId xmlns:a16="http://schemas.microsoft.com/office/drawing/2014/main" id="{2C755014-6055-3A23-EFAC-9B85CD168A14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361950" y="4028088"/>
            <a:ext cx="10229850" cy="2658461"/>
          </a:xfrm>
        </p:spPr>
        <p:txBody>
          <a:bodyPr/>
          <a:lstStyle/>
          <a:p>
            <a:pPr marL="0" indent="0">
              <a:buNone/>
            </a:pPr>
            <a:r>
              <a:rPr lang="pl-PL" sz="2400" b="1" dirty="0"/>
              <a:t>Powód zmiany:</a:t>
            </a:r>
          </a:p>
          <a:p>
            <a:pPr marL="0" indent="0">
              <a:buNone/>
            </a:pPr>
            <a:r>
              <a:rPr lang="pl-PL" dirty="0">
                <a:ea typeface="+mn-lt"/>
                <a:cs typeface="+mn-lt"/>
              </a:rPr>
              <a:t>Obecnie jeżeli jeden gracz z każdej drużyny otrzymuje karę mniejszą a drużyny grają w zestawieniu 5 na 5 – to kary odmierzane są na zegarze zgodnie z wyjątkiem od stosowania kar równoczesnych. Usunięcie tego zapisu spowoduje, że na lodzie będzie znajdowało się więcej graczy i procedura stanie się bardziej czytelna dla trenerów, zawodników oraz kibiców. </a:t>
            </a:r>
          </a:p>
          <a:p>
            <a:pPr marL="0" indent="0">
              <a:buNone/>
            </a:pPr>
            <a:endParaRPr lang="en-CH" dirty="0"/>
          </a:p>
        </p:txBody>
      </p:sp>
    </p:spTree>
    <p:extLst>
      <p:ext uri="{BB962C8B-B14F-4D97-AF65-F5344CB8AC3E}">
        <p14:creationId xmlns:p14="http://schemas.microsoft.com/office/powerpoint/2010/main" val="47645501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D1C9CE1-0399-4B0C-9D2D-FC0A34974A9E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238126" y="1001712"/>
            <a:ext cx="11953874" cy="1656143"/>
          </a:xfrm>
        </p:spPr>
        <p:txBody>
          <a:bodyPr/>
          <a:lstStyle/>
          <a:p>
            <a:r>
              <a:rPr lang="pl-PL" sz="5000" dirty="0"/>
              <a:t>PRZEPIS 19 – KARY RÓWNOCZESNE</a:t>
            </a:r>
            <a:endParaRPr lang="en-CH" sz="5000" dirty="0"/>
          </a:p>
        </p:txBody>
      </p:sp>
      <p:sp>
        <p:nvSpPr>
          <p:cNvPr id="8" name="pole tekstowe 7">
            <a:extLst>
              <a:ext uri="{FF2B5EF4-FFF2-40B4-BE49-F238E27FC236}">
                <a16:creationId xmlns:a16="http://schemas.microsoft.com/office/drawing/2014/main" id="{12E13B26-8A71-3976-A042-6F2C8EB77D64}"/>
              </a:ext>
            </a:extLst>
          </p:cNvPr>
          <p:cNvSpPr txBox="1"/>
          <p:nvPr/>
        </p:nvSpPr>
        <p:spPr>
          <a:xfrm>
            <a:off x="1076325" y="2760770"/>
            <a:ext cx="8715375" cy="3399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1">
              <a:spcBef>
                <a:spcPts val="705"/>
              </a:spcBef>
              <a:buClr>
                <a:srgbClr val="00549F"/>
              </a:buClr>
              <a:buSzPts val="1100"/>
              <a:tabLst>
                <a:tab pos="739140" algn="l"/>
                <a:tab pos="739775" algn="l"/>
              </a:tabLst>
            </a:pPr>
            <a:r>
              <a:rPr lang="pl-PL" sz="2000" spc="0" dirty="0">
                <a:solidFill>
                  <a:srgbClr val="00549F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19.4 ZASADY STOSOWANIA KAR RÓWNOCZESNYCH</a:t>
            </a:r>
            <a:endParaRPr lang="pl-PL" sz="2000" spc="0" dirty="0">
              <a:effectLst/>
              <a:latin typeface="Arial" panose="020B0604020202020204" pitchFamily="34" charset="0"/>
              <a:ea typeface="Arial" panose="020B0604020202020204" pitchFamily="34" charset="0"/>
            </a:endParaRPr>
          </a:p>
          <a:p>
            <a:pPr marL="198755" marR="179070">
              <a:lnSpc>
                <a:spcPct val="138000"/>
              </a:lnSpc>
              <a:spcAft>
                <a:spcPts val="0"/>
              </a:spcAft>
            </a:pPr>
            <a:r>
              <a:rPr lang="pl-PL" sz="200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W przypadku nałożenia wielu kar na obie drużyny w tej samej przerwie w grze, Sędziowie powinni zastosować poniższe reguły w celu ustalenia liczby graczy dla obu drużyn:</a:t>
            </a:r>
          </a:p>
          <a:p>
            <a:pPr marL="514350" lvl="0" indent="-514350">
              <a:spcBef>
                <a:spcPts val="5"/>
              </a:spcBef>
              <a:buSzPts val="1000"/>
              <a:buAutoNum type="romanUcParenBoth"/>
              <a:tabLst>
                <a:tab pos="739140" algn="l"/>
                <a:tab pos="739775" algn="l"/>
              </a:tabLst>
            </a:pPr>
            <a:r>
              <a:rPr lang="pl-PL" sz="2000" spc="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Anulować tyle kar większych ile to możliwe;</a:t>
            </a:r>
          </a:p>
          <a:p>
            <a:pPr marL="514350" lvl="0" indent="-514350">
              <a:spcBef>
                <a:spcPts val="5"/>
              </a:spcBef>
              <a:buSzPts val="1000"/>
              <a:buAutoNum type="romanUcParenBoth"/>
              <a:tabLst>
                <a:tab pos="739140" algn="l"/>
                <a:tab pos="739775" algn="l"/>
              </a:tabLst>
            </a:pPr>
            <a:r>
              <a:rPr lang="pl-PL" sz="2000" spc="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Anulować tyle kar mniejszych, kar mniejszych technicznych lub podwójnych kar mniejszych ile to możliwe. </a:t>
            </a:r>
          </a:p>
          <a:p>
            <a:pPr marL="198755" marR="179070">
              <a:lnSpc>
                <a:spcPct val="138000"/>
              </a:lnSpc>
              <a:spcAft>
                <a:spcPts val="0"/>
              </a:spcAft>
            </a:pPr>
            <a:r>
              <a:rPr lang="pl-PL" sz="200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Podsumowanie „kar równoczesnych” – patrz konkretne numery przepisów oraz opis.</a:t>
            </a:r>
          </a:p>
        </p:txBody>
      </p:sp>
    </p:spTree>
    <p:extLst>
      <p:ext uri="{BB962C8B-B14F-4D97-AF65-F5344CB8AC3E}">
        <p14:creationId xmlns:p14="http://schemas.microsoft.com/office/powerpoint/2010/main" val="307059864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D1C9CE1-0399-4B0C-9D2D-FC0A34974A9E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238126" y="1001712"/>
            <a:ext cx="11953874" cy="1656143"/>
          </a:xfrm>
        </p:spPr>
        <p:txBody>
          <a:bodyPr/>
          <a:lstStyle/>
          <a:p>
            <a:r>
              <a:rPr lang="pl-PL" sz="5000" dirty="0"/>
              <a:t>PRZEPIS 20.6 – Analiza wideo kar większych </a:t>
            </a:r>
            <a:endParaRPr lang="en-CH" sz="5000" dirty="0"/>
          </a:p>
        </p:txBody>
      </p:sp>
      <p:sp>
        <p:nvSpPr>
          <p:cNvPr id="6" name="Text Placeholder 4">
            <a:extLst>
              <a:ext uri="{FF2B5EF4-FFF2-40B4-BE49-F238E27FC236}">
                <a16:creationId xmlns:a16="http://schemas.microsoft.com/office/drawing/2014/main" id="{ED1FCB78-D7D6-45E8-1596-2248F14A0632}"/>
              </a:ext>
            </a:extLst>
          </p:cNvPr>
          <p:cNvSpPr txBox="1">
            <a:spLocks/>
          </p:cNvSpPr>
          <p:nvPr/>
        </p:nvSpPr>
        <p:spPr>
          <a:xfrm>
            <a:off x="361950" y="2636074"/>
            <a:ext cx="11372850" cy="1563086"/>
          </a:xfrm>
          <a:prstGeom prst="rect">
            <a:avLst/>
          </a:prstGeom>
        </p:spPr>
        <p:txBody>
          <a:bodyPr anchor="t"/>
          <a:lstStyle>
            <a:lvl1pPr marL="342900" indent="-3429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000" b="0" i="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de-DE" sz="2000" b="0" i="0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de-DE" sz="2000" b="0" i="0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3000" b="0" i="0" kern="1200" baseline="0">
                <a:solidFill>
                  <a:schemeClr val="tx1"/>
                </a:solidFill>
                <a:latin typeface="Helvetica Light" panose="020B0403020202020204" pitchFamily="34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3000" b="0" i="0" kern="1200" baseline="0">
                <a:solidFill>
                  <a:schemeClr val="tx1"/>
                </a:solidFill>
                <a:latin typeface="Helvetica Light" panose="020B0403020202020204" pitchFamily="34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pl-PL" sz="2400" b="1" dirty="0"/>
              <a:t>Propozycja: 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pl-PL" sz="2400" b="1" dirty="0">
                <a:ea typeface="+mn-lt"/>
                <a:cs typeface="+mn-lt"/>
              </a:rPr>
              <a:t>Dodanie opcji anulowania kary większej po analizie wideo przez sędziów głównych.</a:t>
            </a:r>
            <a:endParaRPr lang="pl-PL" dirty="0">
              <a:ea typeface="+mn-lt"/>
              <a:cs typeface="+mn-lt"/>
            </a:endParaRPr>
          </a:p>
          <a:p>
            <a:pPr marL="0" indent="0">
              <a:buFont typeface="Arial" panose="020B0604020202020204" pitchFamily="34" charset="0"/>
              <a:buNone/>
            </a:pPr>
            <a:endParaRPr lang="en-CH" dirty="0"/>
          </a:p>
        </p:txBody>
      </p:sp>
      <p:sp>
        <p:nvSpPr>
          <p:cNvPr id="7" name="Text Placeholder 4">
            <a:extLst>
              <a:ext uri="{FF2B5EF4-FFF2-40B4-BE49-F238E27FC236}">
                <a16:creationId xmlns:a16="http://schemas.microsoft.com/office/drawing/2014/main" id="{2C755014-6055-3A23-EFAC-9B85CD168A14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361950" y="4028088"/>
            <a:ext cx="10229850" cy="2658461"/>
          </a:xfrm>
        </p:spPr>
        <p:txBody>
          <a:bodyPr/>
          <a:lstStyle/>
          <a:p>
            <a:pPr marL="0" indent="0">
              <a:buNone/>
            </a:pPr>
            <a:r>
              <a:rPr lang="pl-PL" sz="2400" b="1" dirty="0"/>
              <a:t>Powód zmiany:</a:t>
            </a:r>
          </a:p>
          <a:p>
            <a:pPr marL="0" indent="0">
              <a:buNone/>
            </a:pPr>
            <a:r>
              <a:rPr lang="pl-PL" dirty="0">
                <a:ea typeface="+mn-lt"/>
                <a:cs typeface="+mn-lt"/>
              </a:rPr>
              <a:t>Obecnie podczas przeglądu wideo kary większej sędzia ma możliwość potwierdzenia kary większej lub zmniejszenie jej do niższego wymiaru kary. Oznacza to, że jeżeli sędziowie na lodzie uznają, że w ogóle nie doszło do wykroczenia to nadal muszą nałożyć karę mniejszą. Jest to nielogiczne i dlatego postanowiono dodać opcje anulowania kary podobnie jak zrobiła to liga NHL.</a:t>
            </a:r>
          </a:p>
          <a:p>
            <a:pPr marL="0" indent="0">
              <a:buNone/>
            </a:pPr>
            <a:endParaRPr lang="en-CH" dirty="0"/>
          </a:p>
        </p:txBody>
      </p:sp>
    </p:spTree>
    <p:extLst>
      <p:ext uri="{BB962C8B-B14F-4D97-AF65-F5344CB8AC3E}">
        <p14:creationId xmlns:p14="http://schemas.microsoft.com/office/powerpoint/2010/main" val="281574973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D1C9CE1-0399-4B0C-9D2D-FC0A34974A9E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238126" y="1001712"/>
            <a:ext cx="11953874" cy="1656143"/>
          </a:xfrm>
        </p:spPr>
        <p:txBody>
          <a:bodyPr/>
          <a:lstStyle/>
          <a:p>
            <a:r>
              <a:rPr lang="pl-PL" sz="5000" dirty="0"/>
              <a:t>PRZEPIS 20.6 – Analiza wideo kar większych </a:t>
            </a:r>
            <a:endParaRPr lang="en-CH" sz="5000" dirty="0"/>
          </a:p>
        </p:txBody>
      </p:sp>
      <p:sp>
        <p:nvSpPr>
          <p:cNvPr id="7" name="Text Placeholder 4">
            <a:extLst>
              <a:ext uri="{FF2B5EF4-FFF2-40B4-BE49-F238E27FC236}">
                <a16:creationId xmlns:a16="http://schemas.microsoft.com/office/drawing/2014/main" id="{2C755014-6055-3A23-EFAC-9B85CD168A14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533400" y="2989863"/>
            <a:ext cx="10229850" cy="2658461"/>
          </a:xfrm>
        </p:spPr>
        <p:txBody>
          <a:bodyPr/>
          <a:lstStyle/>
          <a:p>
            <a:pPr marL="0" marR="179705" indent="0">
              <a:lnSpc>
                <a:spcPct val="138000"/>
              </a:lnSpc>
              <a:spcBef>
                <a:spcPts val="430"/>
              </a:spcBef>
              <a:spcAft>
                <a:spcPts val="0"/>
              </a:spcAft>
              <a:buNone/>
            </a:pPr>
            <a:r>
              <a:rPr lang="pl-PL" sz="180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Sędzia Główny po przeglądzie wideo ma wyłącznie poniższe opcje:</a:t>
            </a:r>
          </a:p>
          <a:p>
            <a:pPr marL="0" marR="989330" indent="0">
              <a:lnSpc>
                <a:spcPct val="138000"/>
              </a:lnSpc>
              <a:spcBef>
                <a:spcPts val="5"/>
              </a:spcBef>
              <a:spcAft>
                <a:spcPts val="0"/>
              </a:spcAft>
              <a:buNone/>
            </a:pPr>
            <a:r>
              <a:rPr lang="pl-PL" sz="180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(I) Potwierdzenie swojej pierwotnej decyzji o nałożeniu kary większej,</a:t>
            </a:r>
          </a:p>
          <a:p>
            <a:pPr marL="400050" marR="989330" indent="-400050">
              <a:lnSpc>
                <a:spcPct val="138000"/>
              </a:lnSpc>
              <a:spcBef>
                <a:spcPts val="5"/>
              </a:spcBef>
              <a:spcAft>
                <a:spcPts val="0"/>
              </a:spcAft>
              <a:buAutoNum type="romanUcParenBoth" startAt="2"/>
            </a:pPr>
            <a:r>
              <a:rPr lang="pl-PL" sz="180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Zredukowanie swojej pierwotnej decyzji o nałożeniu kary większej do mniejszej kary za to samo wykroczenie</a:t>
            </a:r>
          </a:p>
          <a:p>
            <a:pPr marL="400050" marR="989330" indent="-400050">
              <a:lnSpc>
                <a:spcPct val="138000"/>
              </a:lnSpc>
              <a:spcBef>
                <a:spcPts val="5"/>
              </a:spcBef>
              <a:spcAft>
                <a:spcPts val="0"/>
              </a:spcAft>
              <a:buAutoNum type="romanUcParenBoth" startAt="2"/>
            </a:pPr>
            <a:r>
              <a:rPr lang="pl-PL" sz="1800" b="1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 Anulowanie pierwotnie nałożonej kary większej</a:t>
            </a:r>
          </a:p>
          <a:p>
            <a:pPr marL="0" indent="0">
              <a:buNone/>
            </a:pPr>
            <a:endParaRPr lang="en-CH" dirty="0"/>
          </a:p>
        </p:txBody>
      </p:sp>
    </p:spTree>
    <p:extLst>
      <p:ext uri="{BB962C8B-B14F-4D97-AF65-F5344CB8AC3E}">
        <p14:creationId xmlns:p14="http://schemas.microsoft.com/office/powerpoint/2010/main" val="341352659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D1C9CE1-0399-4B0C-9D2D-FC0A34974A9E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238126" y="1001712"/>
            <a:ext cx="11953874" cy="1656143"/>
          </a:xfrm>
        </p:spPr>
        <p:txBody>
          <a:bodyPr/>
          <a:lstStyle/>
          <a:p>
            <a:r>
              <a:rPr lang="pl-PL" sz="5000" dirty="0"/>
              <a:t>PRZEPIS 21 – Usunięcie kary meczu</a:t>
            </a:r>
            <a:endParaRPr lang="en-CH" sz="5000" dirty="0"/>
          </a:p>
        </p:txBody>
      </p:sp>
      <p:sp>
        <p:nvSpPr>
          <p:cNvPr id="6" name="Text Placeholder 4">
            <a:extLst>
              <a:ext uri="{FF2B5EF4-FFF2-40B4-BE49-F238E27FC236}">
                <a16:creationId xmlns:a16="http://schemas.microsoft.com/office/drawing/2014/main" id="{ED1FCB78-D7D6-45E8-1596-2248F14A0632}"/>
              </a:ext>
            </a:extLst>
          </p:cNvPr>
          <p:cNvSpPr txBox="1">
            <a:spLocks/>
          </p:cNvSpPr>
          <p:nvPr/>
        </p:nvSpPr>
        <p:spPr>
          <a:xfrm>
            <a:off x="361950" y="2460734"/>
            <a:ext cx="11372850" cy="1563086"/>
          </a:xfrm>
          <a:prstGeom prst="rect">
            <a:avLst/>
          </a:prstGeom>
        </p:spPr>
        <p:txBody>
          <a:bodyPr anchor="t"/>
          <a:lstStyle>
            <a:lvl1pPr marL="342900" indent="-3429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000" b="0" i="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de-DE" sz="2000" b="0" i="0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de-DE" sz="2000" b="0" i="0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3000" b="0" i="0" kern="1200" baseline="0">
                <a:solidFill>
                  <a:schemeClr val="tx1"/>
                </a:solidFill>
                <a:latin typeface="Helvetica Light" panose="020B0403020202020204" pitchFamily="34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3000" b="0" i="0" kern="1200" baseline="0">
                <a:solidFill>
                  <a:schemeClr val="tx1"/>
                </a:solidFill>
                <a:latin typeface="Helvetica Light" panose="020B0403020202020204" pitchFamily="34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pl-PL" sz="2400" b="1" dirty="0"/>
              <a:t>Propozycja: 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pl-PL" sz="2400" b="1" dirty="0">
                <a:ea typeface="+mn-lt"/>
                <a:cs typeface="+mn-lt"/>
              </a:rPr>
              <a:t>Usunięcie kary meczu jako możliwą opcje wymiaru kary. Kara meczu zostanie zastąpiona karą większą + automatycznie karą meczu za niesportowe zachowanie. </a:t>
            </a:r>
            <a:endParaRPr lang="pl-PL" dirty="0">
              <a:ea typeface="+mn-lt"/>
              <a:cs typeface="+mn-lt"/>
            </a:endParaRPr>
          </a:p>
          <a:p>
            <a:pPr marL="0" indent="0">
              <a:buFont typeface="Arial" panose="020B0604020202020204" pitchFamily="34" charset="0"/>
              <a:buNone/>
            </a:pPr>
            <a:endParaRPr lang="en-CH" dirty="0"/>
          </a:p>
        </p:txBody>
      </p:sp>
      <p:sp>
        <p:nvSpPr>
          <p:cNvPr id="7" name="Text Placeholder 4">
            <a:extLst>
              <a:ext uri="{FF2B5EF4-FFF2-40B4-BE49-F238E27FC236}">
                <a16:creationId xmlns:a16="http://schemas.microsoft.com/office/drawing/2014/main" id="{2C755014-6055-3A23-EFAC-9B85CD168A14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361950" y="4022455"/>
            <a:ext cx="10229850" cy="1144365"/>
          </a:xfrm>
        </p:spPr>
        <p:txBody>
          <a:bodyPr/>
          <a:lstStyle/>
          <a:p>
            <a:pPr marL="0" indent="0">
              <a:buNone/>
            </a:pPr>
            <a:r>
              <a:rPr lang="pl-PL" sz="2400" b="1" dirty="0"/>
              <a:t>Powód zmiany:</a:t>
            </a:r>
          </a:p>
          <a:p>
            <a:pPr marL="0" indent="0">
              <a:buNone/>
            </a:pPr>
            <a:r>
              <a:rPr lang="pl-PL" dirty="0">
                <a:ea typeface="+mn-lt"/>
                <a:cs typeface="+mn-lt"/>
              </a:rPr>
              <a:t>Uproszczenie interpretacji. W niektórych sytuacjach brak jest wyraźnej różnicy kiedy nałożyć karę większą + KMNZ a kiedy karę meczu. </a:t>
            </a:r>
          </a:p>
          <a:p>
            <a:pPr marL="0" indent="0">
              <a:buNone/>
            </a:pPr>
            <a:endParaRPr lang="pl-PL" dirty="0">
              <a:ea typeface="+mn-lt"/>
              <a:cs typeface="+mn-lt"/>
            </a:endParaRPr>
          </a:p>
          <a:p>
            <a:pPr marL="0" indent="0">
              <a:buNone/>
            </a:pPr>
            <a:endParaRPr lang="en-CH" dirty="0"/>
          </a:p>
        </p:txBody>
      </p:sp>
      <p:sp>
        <p:nvSpPr>
          <p:cNvPr id="2" name="Text Placeholder 4">
            <a:extLst>
              <a:ext uri="{FF2B5EF4-FFF2-40B4-BE49-F238E27FC236}">
                <a16:creationId xmlns:a16="http://schemas.microsoft.com/office/drawing/2014/main" id="{4839005C-82B9-4F39-A45B-81B5504897F4}"/>
              </a:ext>
            </a:extLst>
          </p:cNvPr>
          <p:cNvSpPr txBox="1">
            <a:spLocks/>
          </p:cNvSpPr>
          <p:nvPr/>
        </p:nvSpPr>
        <p:spPr>
          <a:xfrm>
            <a:off x="361950" y="5166820"/>
            <a:ext cx="10229850" cy="1144365"/>
          </a:xfrm>
          <a:prstGeom prst="rect">
            <a:avLst/>
          </a:prstGeom>
        </p:spPr>
        <p:txBody>
          <a:bodyPr anchor="t"/>
          <a:lstStyle>
            <a:lvl1pPr marL="342900" indent="-3429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000" b="0" i="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de-DE" sz="2000" b="0" i="0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de-DE" sz="2000" b="0" i="0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3000" b="0" i="0" kern="1200" baseline="0">
                <a:solidFill>
                  <a:schemeClr val="tx1"/>
                </a:solidFill>
                <a:latin typeface="Helvetica Light" panose="020B0403020202020204" pitchFamily="34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3000" b="0" i="0" kern="1200" baseline="0">
                <a:solidFill>
                  <a:schemeClr val="tx1"/>
                </a:solidFill>
                <a:latin typeface="Helvetica Light" panose="020B0403020202020204" pitchFamily="34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pl-PL" sz="2400" b="1" dirty="0"/>
              <a:t>Konsekwencja zmian: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pl-PL" dirty="0">
                <a:ea typeface="+mn-lt"/>
                <a:cs typeface="+mn-lt"/>
              </a:rPr>
              <a:t>Nie ma już kary, która skutkuje automatycznym zawieszeniem wg przepisów gry. Każda kara będzie musiała być rozpatrzona przez Właściwe Władze.</a:t>
            </a:r>
          </a:p>
          <a:p>
            <a:pPr marL="0" indent="0">
              <a:buFont typeface="Arial" panose="020B0604020202020204" pitchFamily="34" charset="0"/>
              <a:buNone/>
            </a:pPr>
            <a:endParaRPr lang="pl-PL" dirty="0">
              <a:ea typeface="+mn-lt"/>
              <a:cs typeface="+mn-lt"/>
            </a:endParaRPr>
          </a:p>
          <a:p>
            <a:pPr marL="0" indent="0">
              <a:buFont typeface="Arial" panose="020B0604020202020204" pitchFamily="34" charset="0"/>
              <a:buNone/>
            </a:pPr>
            <a:endParaRPr lang="en-CH" dirty="0"/>
          </a:p>
        </p:txBody>
      </p:sp>
    </p:spTree>
    <p:extLst>
      <p:ext uri="{BB962C8B-B14F-4D97-AF65-F5344CB8AC3E}">
        <p14:creationId xmlns:p14="http://schemas.microsoft.com/office/powerpoint/2010/main" val="99175851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3E26596-FDA1-4537-ACC5-DBF0579F2EC7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/>
        <p:txBody>
          <a:bodyPr/>
          <a:lstStyle/>
          <a:p>
            <a:r>
              <a:rPr lang="pl-PL" dirty="0">
                <a:ea typeface="+mj-lt"/>
                <a:cs typeface="+mj-lt"/>
              </a:rPr>
              <a:t>Pozostałe zmiany </a:t>
            </a:r>
            <a:endParaRPr lang="en-CH" dirty="0"/>
          </a:p>
        </p:txBody>
      </p:sp>
    </p:spTree>
    <p:extLst>
      <p:ext uri="{BB962C8B-B14F-4D97-AF65-F5344CB8AC3E}">
        <p14:creationId xmlns:p14="http://schemas.microsoft.com/office/powerpoint/2010/main" val="62025550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D1C9CE1-0399-4B0C-9D2D-FC0A34974A9E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238126" y="1001712"/>
            <a:ext cx="11953874" cy="1656143"/>
          </a:xfrm>
        </p:spPr>
        <p:txBody>
          <a:bodyPr/>
          <a:lstStyle/>
          <a:p>
            <a:r>
              <a:rPr lang="pl-PL" sz="5000" dirty="0"/>
              <a:t>PRZEPIS 32 – SĘDZIA LINIOWY</a:t>
            </a:r>
            <a:endParaRPr lang="en-CH" sz="5000" dirty="0"/>
          </a:p>
        </p:txBody>
      </p:sp>
      <p:sp>
        <p:nvSpPr>
          <p:cNvPr id="15" name="Text Placeholder 4">
            <a:extLst>
              <a:ext uri="{FF2B5EF4-FFF2-40B4-BE49-F238E27FC236}">
                <a16:creationId xmlns:a16="http://schemas.microsoft.com/office/drawing/2014/main" id="{DB67CC16-3A47-40C9-CF62-BD983B71E4A1}"/>
              </a:ext>
            </a:extLst>
          </p:cNvPr>
          <p:cNvSpPr txBox="1">
            <a:spLocks/>
          </p:cNvSpPr>
          <p:nvPr/>
        </p:nvSpPr>
        <p:spPr>
          <a:xfrm flipV="1">
            <a:off x="361950" y="8806897"/>
            <a:ext cx="9505236" cy="45719"/>
          </a:xfrm>
          <a:prstGeom prst="rect">
            <a:avLst/>
          </a:prstGeom>
        </p:spPr>
        <p:txBody>
          <a:bodyPr anchor="t"/>
          <a:lstStyle>
            <a:lvl1pPr marL="342900" indent="-3429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000" b="0" i="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de-DE" sz="2000" b="0" i="0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de-DE" sz="2000" b="0" i="0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3000" b="0" i="0" kern="1200" baseline="0">
                <a:solidFill>
                  <a:schemeClr val="tx1"/>
                </a:solidFill>
                <a:latin typeface="Helvetica Light" panose="020B0403020202020204" pitchFamily="34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3000" b="0" i="0" kern="1200" baseline="0">
                <a:solidFill>
                  <a:schemeClr val="tx1"/>
                </a:solidFill>
                <a:latin typeface="Helvetica Light" panose="020B0403020202020204" pitchFamily="34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pl-PL" dirty="0">
                <a:ea typeface="+mn-lt"/>
                <a:cs typeface="+mn-lt"/>
              </a:rPr>
              <a:t>Zzz</a:t>
            </a:r>
          </a:p>
          <a:p>
            <a:pPr marL="0" indent="0">
              <a:buFont typeface="Arial" panose="020B0604020202020204" pitchFamily="34" charset="0"/>
              <a:buNone/>
            </a:pPr>
            <a:endParaRPr lang="pl-PL" dirty="0">
              <a:ea typeface="+mn-lt"/>
              <a:cs typeface="+mn-lt"/>
            </a:endParaRPr>
          </a:p>
          <a:p>
            <a:pPr marL="0" indent="0">
              <a:buFont typeface="Arial" panose="020B0604020202020204" pitchFamily="34" charset="0"/>
              <a:buNone/>
            </a:pPr>
            <a:endParaRPr lang="en-CH" dirty="0"/>
          </a:p>
        </p:txBody>
      </p:sp>
      <p:sp>
        <p:nvSpPr>
          <p:cNvPr id="19" name="Rectangle 14">
            <a:extLst>
              <a:ext uri="{FF2B5EF4-FFF2-40B4-BE49-F238E27FC236}">
                <a16:creationId xmlns:a16="http://schemas.microsoft.com/office/drawing/2014/main" id="{27666F31-CF87-1046-C000-523078B7E76A}"/>
              </a:ext>
            </a:extLst>
          </p:cNvPr>
          <p:cNvSpPr>
            <a:spLocks noChangeArrowheads="1"/>
          </p:cNvSpPr>
          <p:nvPr/>
        </p:nvSpPr>
        <p:spPr bwMode="auto">
          <a:xfrm rot="10800000" flipV="1">
            <a:off x="0" y="2523888"/>
            <a:ext cx="11328400" cy="30469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tabLst>
                <a:tab pos="739775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tabLst>
                <a:tab pos="739775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tabLst>
                <a:tab pos="739775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tabLst>
                <a:tab pos="739775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tabLst>
                <a:tab pos="739775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tabLst>
                <a:tab pos="739775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tabLst>
                <a:tab pos="739775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tabLst>
                <a:tab pos="739775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tabLst>
                <a:tab pos="739775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457200" marR="0" lvl="1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>
                <a:tab pos="739775" algn="l"/>
              </a:tabLst>
            </a:pPr>
            <a:r>
              <a:rPr kumimoji="0" lang="pl-PL" altLang="pl-PL" sz="1200" b="0" i="0" u="none" strike="noStrike" cap="none" normalizeH="0" baseline="0" dirty="0">
                <a:ln>
                  <a:noFill/>
                </a:ln>
                <a:solidFill>
                  <a:srgbClr val="00549F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32,4 RAPORTOWANIE SĘDZIEMU GŁÓWNEMU</a:t>
            </a:r>
            <a:endParaRPr kumimoji="0" lang="pl-PL" altLang="pl-PL" sz="12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739775" algn="l"/>
              </a:tabLst>
            </a:pPr>
            <a:r>
              <a:rPr kumimoji="0" lang="pl-PL" altLang="pl-PL" sz="1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Sędzia liniowy powinien przedstawić sędziom głównym swoją interpretację każdego incydentu, który mógł mieć miejsce podczas gry. Sędzia liniowy może przerwać grę i przedstawić swoją wersję sędziemu </a:t>
            </a:r>
            <a:r>
              <a:rPr kumimoji="0" lang="pl-PL" altLang="pl-PL" sz="12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głównem</a:t>
            </a:r>
            <a:r>
              <a:rPr kumimoji="0" lang="pl-PL" altLang="pl-PL" sz="1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, jeżeli jest świadkiem poniższych zdarzeń:</a:t>
            </a:r>
            <a:endParaRPr kumimoji="0" lang="pl-PL" altLang="pl-PL" sz="12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>
                <a:tab pos="739775" algn="l"/>
              </a:tabLst>
            </a:pPr>
            <a:r>
              <a:rPr lang="pl-PL" altLang="pl-PL" sz="1200" dirty="0">
                <a:ea typeface="Arial" panose="020B0604020202020204" pitchFamily="34" charset="0"/>
              </a:rPr>
              <a:t>(I) </a:t>
            </a:r>
            <a:r>
              <a:rPr kumimoji="0" lang="pl-PL" altLang="pl-PL" sz="1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Na lodzie znajduje się nadmierna liczba graczy </a:t>
            </a:r>
            <a:r>
              <a:rPr kumimoji="0" lang="pl-PL" altLang="pl-PL" sz="1200" b="0" i="0" u="none" strike="noStrike" cap="none" normalizeH="0" baseline="0" dirty="0">
                <a:ln>
                  <a:noFill/>
                </a:ln>
                <a:solidFill>
                  <a:srgbClr val="00549F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  <a:cs typeface="Segoe UI Symbol" panose="020B0502040204020203" pitchFamily="34" charset="0"/>
              </a:rPr>
              <a:t>➔</a:t>
            </a:r>
            <a:r>
              <a:rPr kumimoji="0" lang="pl-PL" altLang="pl-PL" sz="1200" b="0" i="0" u="none" strike="noStrike" cap="none" normalizeH="0" baseline="0" dirty="0">
                <a:ln>
                  <a:noFill/>
                </a:ln>
                <a:solidFill>
                  <a:srgbClr val="00549F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 </a:t>
            </a:r>
            <a:r>
              <a:rPr kumimoji="0" lang="pl-PL" altLang="pl-PL" sz="1200" b="0" i="0" u="none" strike="noStrike" cap="none" normalizeH="0" baseline="0" dirty="0">
                <a:ln>
                  <a:noFill/>
                </a:ln>
                <a:solidFill>
                  <a:srgbClr val="00549F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  <a:hlinkClick r:id="rId2"/>
              </a:rPr>
              <a:t>PRZEPIS 74 – </a:t>
            </a:r>
            <a:r>
              <a:rPr kumimoji="0" lang="pl-PL" altLang="pl-PL" sz="1200" b="0" i="0" u="none" strike="noStrike" cap="none" normalizeH="0" baseline="0" dirty="0">
                <a:ln>
                  <a:noFill/>
                </a:ln>
                <a:solidFill>
                  <a:srgbClr val="00549F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Nadmierna liczba graczy na lodzie</a:t>
            </a:r>
            <a:endParaRPr kumimoji="0" lang="pl-PL" altLang="pl-PL" sz="12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>
                <a:tab pos="739775" algn="l"/>
              </a:tabLst>
            </a:pPr>
            <a:r>
              <a:rPr kumimoji="0" lang="pl-PL" altLang="pl-PL" sz="1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(II) Z ławki graczy lub ławki kar rzucony został jakikolwiek przedmiot </a:t>
            </a:r>
            <a:r>
              <a:rPr kumimoji="0" lang="pl-PL" altLang="pl-PL" sz="1200" b="0" i="0" u="none" strike="noStrike" cap="none" normalizeH="0" baseline="0" dirty="0">
                <a:ln>
                  <a:noFill/>
                </a:ln>
                <a:solidFill>
                  <a:srgbClr val="00549F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  <a:cs typeface="Segoe UI Symbol" panose="020B0502040204020203" pitchFamily="34" charset="0"/>
              </a:rPr>
              <a:t>➔</a:t>
            </a:r>
            <a:r>
              <a:rPr kumimoji="0" lang="pl-PL" altLang="pl-PL" sz="1200" b="0" i="0" u="none" strike="noStrike" cap="none" normalizeH="0" baseline="0" dirty="0">
                <a:ln>
                  <a:noFill/>
                </a:ln>
                <a:solidFill>
                  <a:srgbClr val="00549F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 </a:t>
            </a:r>
            <a:r>
              <a:rPr kumimoji="0" lang="pl-PL" altLang="pl-PL" sz="1200" b="0" i="0" u="none" strike="noStrike" cap="none" normalizeH="0" baseline="0" dirty="0">
                <a:ln>
                  <a:noFill/>
                </a:ln>
                <a:solidFill>
                  <a:srgbClr val="00549F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  <a:hlinkClick r:id="rId2"/>
              </a:rPr>
              <a:t>PRZEPIS 75 – Niesportowe zachowanie</a:t>
            </a:r>
            <a:endParaRPr kumimoji="0" lang="pl-PL" altLang="pl-PL" sz="12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>
                <a:tab pos="739775" algn="l"/>
              </a:tabLst>
            </a:pPr>
            <a:r>
              <a:rPr kumimoji="0" lang="pl-PL" altLang="pl-PL" sz="1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(III) Niegrający członek sztabu drużyny przeszkadza sędziemu  </a:t>
            </a:r>
            <a:r>
              <a:rPr kumimoji="0" lang="pl-PL" altLang="pl-PL" sz="1200" b="0" i="0" u="none" strike="noStrike" cap="none" normalizeH="0" baseline="0" dirty="0">
                <a:ln>
                  <a:noFill/>
                </a:ln>
                <a:solidFill>
                  <a:srgbClr val="00549F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  <a:cs typeface="Segoe UI Symbol" panose="020B0502040204020203" pitchFamily="34" charset="0"/>
              </a:rPr>
              <a:t>➔</a:t>
            </a:r>
            <a:r>
              <a:rPr kumimoji="0" lang="pl-PL" altLang="pl-PL" sz="1200" b="0" i="0" u="none" strike="noStrike" cap="none" normalizeH="0" baseline="0" dirty="0">
                <a:ln>
                  <a:noFill/>
                </a:ln>
                <a:solidFill>
                  <a:srgbClr val="00549F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 </a:t>
            </a:r>
            <a:r>
              <a:rPr kumimoji="0" lang="pl-PL" altLang="pl-PL" sz="1200" b="0" i="0" u="none" strike="noStrike" cap="none" normalizeH="0" baseline="0" dirty="0">
                <a:ln>
                  <a:noFill/>
                </a:ln>
                <a:solidFill>
                  <a:srgbClr val="00549F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  <a:hlinkClick r:id="rId3"/>
              </a:rPr>
              <a:t>PRZEPIS 39 – Obraza sędziego </a:t>
            </a:r>
            <a:endParaRPr kumimoji="0" lang="pl-PL" altLang="pl-PL" sz="12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>
                <a:tab pos="739775" algn="l"/>
              </a:tabLst>
            </a:pPr>
            <a:r>
              <a:rPr kumimoji="0" lang="pl-PL" altLang="pl-PL" sz="1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(IV) W sytuacji kiedy gracz, który utracił swój kij wchodzi w sposób nielegalny w posiadanie innego kija </a:t>
            </a:r>
            <a:r>
              <a:rPr kumimoji="0" lang="pl-PL" altLang="pl-PL" sz="1200" b="0" i="0" u="none" strike="noStrike" cap="none" normalizeH="0" baseline="0" dirty="0">
                <a:ln>
                  <a:noFill/>
                </a:ln>
                <a:solidFill>
                  <a:srgbClr val="00549F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  <a:cs typeface="Segoe UI Symbol" panose="020B0502040204020203" pitchFamily="34" charset="0"/>
              </a:rPr>
              <a:t>➔</a:t>
            </a:r>
            <a:r>
              <a:rPr kumimoji="0" lang="pl-PL" altLang="pl-PL" sz="1200" b="0" i="0" u="none" strike="noStrike" cap="none" normalizeH="0" baseline="0" dirty="0">
                <a:ln>
                  <a:noFill/>
                </a:ln>
                <a:solidFill>
                  <a:srgbClr val="00549F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 Przepis 10 - Kije</a:t>
            </a:r>
            <a:endParaRPr kumimoji="0" lang="pl-PL" altLang="pl-PL" sz="12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>
                <a:tab pos="739775" algn="l"/>
              </a:tabLst>
            </a:pPr>
            <a:r>
              <a:rPr kumimoji="0" lang="pl-PL" altLang="pl-PL" sz="1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(V) Zidentyfikowany gracz znajdujący się na ławce graczy lub ławce kar używa swojego kija lub ciała i w ten sposób przeszkadza w poruszaniu się krążka lub przeciwnika </a:t>
            </a:r>
            <a:r>
              <a:rPr kumimoji="0" lang="pl-PL" altLang="pl-PL" sz="1200" b="0" i="0" u="none" strike="noStrike" cap="none" normalizeH="0" baseline="0" dirty="0">
                <a:ln>
                  <a:noFill/>
                </a:ln>
                <a:solidFill>
                  <a:srgbClr val="00549F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  <a:cs typeface="Segoe UI Symbol" panose="020B0502040204020203" pitchFamily="34" charset="0"/>
              </a:rPr>
              <a:t>➔</a:t>
            </a:r>
            <a:r>
              <a:rPr kumimoji="0" lang="pl-PL" altLang="pl-PL" sz="1200" b="0" i="0" u="none" strike="noStrike" cap="none" normalizeH="0" baseline="0" dirty="0">
                <a:ln>
                  <a:noFill/>
                </a:ln>
                <a:solidFill>
                  <a:srgbClr val="00549F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 Przepis 56- Przeszkadzanie</a:t>
            </a:r>
            <a:endParaRPr kumimoji="0" lang="pl-PL" altLang="pl-PL" sz="12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739775" algn="l"/>
              </a:tabLst>
            </a:pPr>
            <a:r>
              <a:rPr kumimoji="0" lang="pl-PL" altLang="pl-PL" sz="1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Sędzia liniowy powinien w przerwie w grze podać okoliczności dotyczące zdarzenia, które skutkuje nałożeniem:</a:t>
            </a:r>
            <a:endParaRPr kumimoji="0" lang="pl-PL" altLang="pl-PL" sz="12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>
                <a:tab pos="739775" algn="l"/>
              </a:tabLst>
            </a:pPr>
            <a:r>
              <a:rPr lang="pl-PL" altLang="pl-PL" sz="1200" dirty="0">
                <a:ea typeface="Arial" panose="020B0604020202020204" pitchFamily="34" charset="0"/>
              </a:rPr>
              <a:t>(I</a:t>
            </a:r>
            <a:r>
              <a:rPr kumimoji="0" lang="pl-PL" altLang="pl-PL" sz="1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) Kara większa </a:t>
            </a:r>
            <a:r>
              <a:rPr kumimoji="0" lang="pl-PL" altLang="pl-PL" sz="1200" b="0" i="0" u="none" strike="noStrike" cap="none" normalizeH="0" baseline="0" dirty="0">
                <a:ln>
                  <a:noFill/>
                </a:ln>
                <a:solidFill>
                  <a:srgbClr val="00549F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  <a:cs typeface="Segoe UI Symbol" panose="020B0502040204020203" pitchFamily="34" charset="0"/>
              </a:rPr>
              <a:t>➔</a:t>
            </a:r>
            <a:r>
              <a:rPr kumimoji="0" lang="pl-PL" altLang="pl-PL" sz="1200" b="0" i="0" u="none" strike="noStrike" cap="none" normalizeH="0" baseline="0" dirty="0">
                <a:ln>
                  <a:noFill/>
                </a:ln>
                <a:solidFill>
                  <a:srgbClr val="00549F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 </a:t>
            </a:r>
            <a:r>
              <a:rPr kumimoji="0" lang="pl-PL" altLang="pl-PL" sz="1200" b="0" i="0" u="none" strike="noStrike" cap="none" normalizeH="0" baseline="0" dirty="0">
                <a:ln>
                  <a:noFill/>
                </a:ln>
                <a:solidFill>
                  <a:srgbClr val="00549F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  <a:hlinkClick r:id="rId4"/>
              </a:rPr>
              <a:t>PRZEPIS 20 </a:t>
            </a:r>
            <a:r>
              <a:rPr kumimoji="0" lang="pl-PL" altLang="pl-PL" sz="1200" b="0" i="0" u="none" strike="noStrike" cap="none" normalizeH="0" baseline="0" dirty="0">
                <a:ln>
                  <a:noFill/>
                </a:ln>
                <a:solidFill>
                  <a:srgbClr val="00549F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– Kara większa</a:t>
            </a:r>
            <a:endParaRPr kumimoji="0" lang="pl-PL" altLang="pl-PL" sz="12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>
                <a:tab pos="739775" algn="l"/>
              </a:tabLst>
            </a:pPr>
            <a:r>
              <a:rPr kumimoji="0" lang="pl-PL" altLang="pl-PL" sz="1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(II) Kara za niesportowe zachowanie </a:t>
            </a:r>
            <a:r>
              <a:rPr kumimoji="0" lang="pl-PL" altLang="pl-PL" sz="1200" b="0" i="0" u="none" strike="noStrike" cap="none" normalizeH="0" baseline="0" dirty="0">
                <a:ln>
                  <a:noFill/>
                </a:ln>
                <a:solidFill>
                  <a:srgbClr val="00549F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  <a:cs typeface="Segoe UI Symbol" panose="020B0502040204020203" pitchFamily="34" charset="0"/>
              </a:rPr>
              <a:t>➔</a:t>
            </a:r>
            <a:r>
              <a:rPr kumimoji="0" lang="pl-PL" altLang="pl-PL" sz="1200" b="0" i="0" u="none" strike="noStrike" cap="none" normalizeH="0" baseline="0" dirty="0">
                <a:ln>
                  <a:noFill/>
                </a:ln>
                <a:solidFill>
                  <a:srgbClr val="00549F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 </a:t>
            </a:r>
            <a:r>
              <a:rPr kumimoji="0" lang="pl-PL" altLang="pl-PL" sz="1200" b="0" i="0" u="none" strike="noStrike" cap="none" normalizeH="0" baseline="0" dirty="0">
                <a:ln>
                  <a:noFill/>
                </a:ln>
                <a:solidFill>
                  <a:srgbClr val="00549F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  <a:hlinkClick r:id="rId5"/>
              </a:rPr>
              <a:t>PRZEPIS 22 </a:t>
            </a:r>
            <a:r>
              <a:rPr kumimoji="0" lang="pl-PL" altLang="pl-PL" sz="1200" b="0" i="0" u="none" strike="noStrike" cap="none" normalizeH="0" baseline="0" dirty="0">
                <a:ln>
                  <a:noFill/>
                </a:ln>
                <a:solidFill>
                  <a:srgbClr val="00549F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– Kara za niesportowe zachowanie</a:t>
            </a:r>
            <a:endParaRPr kumimoji="0" lang="pl-PL" altLang="pl-PL" sz="12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>
                <a:tab pos="739775" algn="l"/>
              </a:tabLst>
            </a:pPr>
            <a:r>
              <a:rPr kumimoji="0" lang="pl-PL" altLang="pl-PL" sz="1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(III) Kara meczu za niesportowe zachowanie </a:t>
            </a:r>
            <a:r>
              <a:rPr kumimoji="0" lang="pl-PL" altLang="pl-PL" sz="1200" b="0" i="0" u="none" strike="noStrike" cap="none" normalizeH="0" baseline="0" dirty="0">
                <a:ln>
                  <a:noFill/>
                </a:ln>
                <a:solidFill>
                  <a:srgbClr val="00549F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  <a:cs typeface="Segoe UI Symbol" panose="020B0502040204020203" pitchFamily="34" charset="0"/>
              </a:rPr>
              <a:t>➔</a:t>
            </a:r>
            <a:r>
              <a:rPr kumimoji="0" lang="pl-PL" altLang="pl-PL" sz="1200" b="0" i="0" u="none" strike="noStrike" cap="none" normalizeH="0" baseline="0" dirty="0">
                <a:ln>
                  <a:noFill/>
                </a:ln>
                <a:solidFill>
                  <a:srgbClr val="00549F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 </a:t>
            </a:r>
            <a:r>
              <a:rPr kumimoji="0" lang="pl-PL" altLang="pl-PL" sz="1200" b="0" i="0" u="none" strike="noStrike" cap="none" normalizeH="0" baseline="0" dirty="0">
                <a:ln>
                  <a:noFill/>
                </a:ln>
                <a:solidFill>
                  <a:srgbClr val="00549F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  <a:hlinkClick r:id="rId6"/>
              </a:rPr>
              <a:t>PRZEPIS 23 </a:t>
            </a:r>
            <a:r>
              <a:rPr kumimoji="0" lang="pl-PL" altLang="pl-PL" sz="1200" b="0" i="0" u="none" strike="noStrike" cap="none" normalizeH="0" baseline="0" dirty="0">
                <a:ln>
                  <a:noFill/>
                </a:ln>
                <a:solidFill>
                  <a:srgbClr val="00549F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– Kara meczu za niesportowe zachowanie</a:t>
            </a:r>
            <a:endParaRPr kumimoji="0" lang="pl-PL" altLang="pl-PL" sz="12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>
                <a:tab pos="739775" algn="l"/>
              </a:tabLst>
            </a:pPr>
            <a:r>
              <a:rPr kumimoji="0" lang="pl-PL" altLang="pl-PL" sz="1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(IV) Obraza sędziego </a:t>
            </a:r>
            <a:r>
              <a:rPr kumimoji="0" lang="pl-PL" altLang="pl-PL" sz="1200" b="0" i="0" u="none" strike="noStrike" cap="none" normalizeH="0" baseline="0" dirty="0">
                <a:ln>
                  <a:noFill/>
                </a:ln>
                <a:solidFill>
                  <a:srgbClr val="00549F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  <a:cs typeface="Segoe UI Symbol" panose="020B0502040204020203" pitchFamily="34" charset="0"/>
              </a:rPr>
              <a:t>➔</a:t>
            </a:r>
            <a:r>
              <a:rPr kumimoji="0" lang="pl-PL" altLang="pl-PL" sz="1200" b="0" i="0" u="none" strike="noStrike" cap="none" normalizeH="0" baseline="0" dirty="0">
                <a:ln>
                  <a:noFill/>
                </a:ln>
                <a:solidFill>
                  <a:srgbClr val="00549F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 </a:t>
            </a:r>
            <a:r>
              <a:rPr kumimoji="0" lang="pl-PL" altLang="pl-PL" sz="1200" b="0" i="0" u="none" strike="noStrike" cap="none" normalizeH="0" baseline="0" dirty="0">
                <a:ln>
                  <a:noFill/>
                </a:ln>
                <a:solidFill>
                  <a:srgbClr val="00549F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  <a:hlinkClick r:id="rId2"/>
              </a:rPr>
              <a:t>PRZEPIS 39 – Obraza</a:t>
            </a:r>
            <a:r>
              <a:rPr kumimoji="0" lang="pl-PL" altLang="pl-PL" sz="1200" b="0" i="0" u="none" strike="noStrike" cap="none" normalizeH="0" baseline="0" dirty="0">
                <a:ln>
                  <a:noFill/>
                </a:ln>
                <a:solidFill>
                  <a:srgbClr val="00549F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 sędziego</a:t>
            </a:r>
            <a:endParaRPr kumimoji="0" lang="pl-PL" altLang="pl-PL" sz="12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>
                <a:tab pos="739775" algn="l"/>
              </a:tabLst>
            </a:pPr>
            <a:r>
              <a:rPr kumimoji="0" lang="pl-PL" altLang="pl-PL" sz="1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(V) Fizyczny atak na sędziego </a:t>
            </a:r>
            <a:r>
              <a:rPr kumimoji="0" lang="pl-PL" altLang="pl-PL" sz="1200" b="0" i="0" u="none" strike="noStrike" cap="none" normalizeH="0" baseline="0" dirty="0">
                <a:ln>
                  <a:noFill/>
                </a:ln>
                <a:solidFill>
                  <a:srgbClr val="00549F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  <a:cs typeface="Segoe UI Symbol" panose="020B0502040204020203" pitchFamily="34" charset="0"/>
              </a:rPr>
              <a:t>➔</a:t>
            </a:r>
            <a:r>
              <a:rPr kumimoji="0" lang="pl-PL" altLang="pl-PL" sz="1200" b="0" i="0" u="none" strike="noStrike" cap="none" normalizeH="0" baseline="0" dirty="0">
                <a:ln>
                  <a:noFill/>
                </a:ln>
                <a:solidFill>
                  <a:srgbClr val="00549F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 </a:t>
            </a:r>
            <a:r>
              <a:rPr kumimoji="0" lang="pl-PL" altLang="pl-PL" sz="1200" b="0" i="0" u="none" strike="noStrike" cap="none" normalizeH="0" baseline="0" dirty="0">
                <a:ln>
                  <a:noFill/>
                </a:ln>
                <a:solidFill>
                  <a:srgbClr val="00549F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  <a:hlinkClick r:id="rId7"/>
              </a:rPr>
              <a:t>PRZEPIS 40 </a:t>
            </a:r>
            <a:r>
              <a:rPr kumimoji="0" lang="pl-PL" altLang="pl-PL" sz="1200" b="0" i="0" u="none" strike="noStrike" cap="none" normalizeH="0" baseline="0" dirty="0">
                <a:ln>
                  <a:noFill/>
                </a:ln>
                <a:solidFill>
                  <a:srgbClr val="00549F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– Fizyczny atak na sędziego</a:t>
            </a:r>
            <a:endParaRPr kumimoji="0" lang="pl-PL" altLang="pl-PL" sz="12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>
                <a:tab pos="739775" algn="l"/>
              </a:tabLst>
            </a:pPr>
            <a:r>
              <a:rPr kumimoji="0" lang="pl-PL" altLang="pl-PL" sz="1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(VI) Niesportowe zachowanie </a:t>
            </a:r>
            <a:r>
              <a:rPr kumimoji="0" lang="pl-PL" altLang="pl-PL" sz="1200" b="0" i="0" u="none" strike="noStrike" cap="none" normalizeH="0" baseline="0" dirty="0">
                <a:ln>
                  <a:noFill/>
                </a:ln>
                <a:solidFill>
                  <a:srgbClr val="00549F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  <a:cs typeface="Segoe UI Symbol" panose="020B0502040204020203" pitchFamily="34" charset="0"/>
              </a:rPr>
              <a:t>➔</a:t>
            </a:r>
            <a:r>
              <a:rPr kumimoji="0" lang="pl-PL" altLang="pl-PL" sz="1200" b="0" i="0" u="none" strike="noStrike" cap="none" normalizeH="0" baseline="0" dirty="0">
                <a:ln>
                  <a:noFill/>
                </a:ln>
                <a:solidFill>
                  <a:srgbClr val="00549F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 </a:t>
            </a:r>
            <a:r>
              <a:rPr kumimoji="0" lang="pl-PL" altLang="pl-PL" sz="1200" b="0" i="0" u="none" strike="noStrike" cap="none" normalizeH="0" baseline="0" dirty="0">
                <a:ln>
                  <a:noFill/>
                </a:ln>
                <a:solidFill>
                  <a:srgbClr val="00549F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  <a:hlinkClick r:id="rId8"/>
              </a:rPr>
              <a:t>PRZEPIS 75 </a:t>
            </a:r>
            <a:r>
              <a:rPr kumimoji="0" lang="pl-PL" altLang="pl-PL" sz="1200" b="0" i="0" u="none" strike="noStrike" cap="none" normalizeH="0" baseline="0" dirty="0">
                <a:ln>
                  <a:noFill/>
                </a:ln>
                <a:solidFill>
                  <a:srgbClr val="00549F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– Niesportowe zachowanie</a:t>
            </a:r>
            <a:endParaRPr kumimoji="0" lang="pl-PL" altLang="pl-PL" sz="12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20" name="docshape690">
            <a:extLst>
              <a:ext uri="{FF2B5EF4-FFF2-40B4-BE49-F238E27FC236}">
                <a16:creationId xmlns:a16="http://schemas.microsoft.com/office/drawing/2014/main" id="{480C4CE5-5C66-BDC2-C8CC-AF7CF94ED8D1}"/>
              </a:ext>
            </a:extLst>
          </p:cNvPr>
          <p:cNvSpPr txBox="1">
            <a:spLocks noChangeArrowheads="1"/>
          </p:cNvSpPr>
          <p:nvPr/>
        </p:nvSpPr>
        <p:spPr bwMode="auto">
          <a:xfrm flipV="1">
            <a:off x="7423150" y="8324790"/>
            <a:ext cx="182906" cy="4571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de-DE" altLang="pl-PL" sz="1100" b="0" i="0" u="none" strike="noStrike" cap="none" normalizeH="0" baseline="0">
                <a:ln>
                  <a:noFill/>
                </a:ln>
                <a:solidFill>
                  <a:srgbClr val="FFFFFF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05 </a:t>
            </a:r>
            <a:endParaRPr kumimoji="0" lang="de-DE" altLang="pl-PL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21" name="Rectangle 16">
            <a:extLst>
              <a:ext uri="{FF2B5EF4-FFF2-40B4-BE49-F238E27FC236}">
                <a16:creationId xmlns:a16="http://schemas.microsoft.com/office/drawing/2014/main" id="{859605B5-C504-B9E8-80D9-557ED995E715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5364084"/>
            <a:ext cx="11328400" cy="138499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pl-PL" altLang="pl-PL" sz="12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  <a:ea typeface="Arial" panose="020B0604020202020204" pitchFamily="34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pl-PL" altLang="pl-PL" sz="1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Jeżeli sędzia liniowy jest świadkiem przekroczenia któregoś z wyżej wymienionych przepisów przez zawodnika drużyny atakującej (niedostrzeżony przez sędziów głównych), przed strzeleniem gola przez drużynę atakującą to sędzia liniowy powinien zgłosić tą sytuację do sędziów głównych. W tej sytuacji bramka nie zostanie uznana a odpowiednia kara zostanie nałożona.</a:t>
            </a:r>
            <a:endParaRPr kumimoji="0" lang="pl-PL" altLang="pl-PL" sz="12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pl-PL" altLang="pl-PL" sz="1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Sędzia liniowy powinien natychmiast przerwać grę i zgłosić do sędziów głównych gdy: </a:t>
            </a:r>
            <a:endParaRPr kumimoji="0" lang="pl-PL" altLang="pl-PL" sz="12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r>
              <a:rPr kumimoji="0" lang="pl-PL" altLang="pl-PL" sz="1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(I) oczywiste jest, że kontuzja powstała w wyniku zagrania wysokim kijem, które nie zostało dostrzeżone przez sędziów  głównych i wymaga nałożenia Podwójnej kary mniejszej</a:t>
            </a:r>
            <a:endParaRPr kumimoji="0" lang="pl-PL" altLang="pl-PL" sz="12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00621460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D1C9CE1-0399-4B0C-9D2D-FC0A34974A9E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238126" y="1001712"/>
            <a:ext cx="11953874" cy="1656143"/>
          </a:xfrm>
        </p:spPr>
        <p:txBody>
          <a:bodyPr/>
          <a:lstStyle/>
          <a:p>
            <a:r>
              <a:rPr lang="pl-PL" sz="5000" dirty="0"/>
              <a:t>PRZEPIS 32 – SĘDZIA LINIOWY</a:t>
            </a:r>
            <a:endParaRPr lang="en-CH" sz="5000" dirty="0"/>
          </a:p>
        </p:txBody>
      </p:sp>
      <p:sp>
        <p:nvSpPr>
          <p:cNvPr id="15" name="Text Placeholder 4">
            <a:extLst>
              <a:ext uri="{FF2B5EF4-FFF2-40B4-BE49-F238E27FC236}">
                <a16:creationId xmlns:a16="http://schemas.microsoft.com/office/drawing/2014/main" id="{DB67CC16-3A47-40C9-CF62-BD983B71E4A1}"/>
              </a:ext>
            </a:extLst>
          </p:cNvPr>
          <p:cNvSpPr txBox="1">
            <a:spLocks/>
          </p:cNvSpPr>
          <p:nvPr/>
        </p:nvSpPr>
        <p:spPr>
          <a:xfrm flipV="1">
            <a:off x="361950" y="8806897"/>
            <a:ext cx="9505236" cy="45719"/>
          </a:xfrm>
          <a:prstGeom prst="rect">
            <a:avLst/>
          </a:prstGeom>
        </p:spPr>
        <p:txBody>
          <a:bodyPr anchor="t"/>
          <a:lstStyle>
            <a:lvl1pPr marL="342900" indent="-3429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000" b="0" i="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de-DE" sz="2000" b="0" i="0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de-DE" sz="2000" b="0" i="0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3000" b="0" i="0" kern="1200" baseline="0">
                <a:solidFill>
                  <a:schemeClr val="tx1"/>
                </a:solidFill>
                <a:latin typeface="Helvetica Light" panose="020B0403020202020204" pitchFamily="34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3000" b="0" i="0" kern="1200" baseline="0">
                <a:solidFill>
                  <a:schemeClr val="tx1"/>
                </a:solidFill>
                <a:latin typeface="Helvetica Light" panose="020B0403020202020204" pitchFamily="34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pl-PL" dirty="0">
                <a:ea typeface="+mn-lt"/>
                <a:cs typeface="+mn-lt"/>
              </a:rPr>
              <a:t>Zzz</a:t>
            </a:r>
          </a:p>
          <a:p>
            <a:pPr marL="0" indent="0">
              <a:buFont typeface="Arial" panose="020B0604020202020204" pitchFamily="34" charset="0"/>
              <a:buNone/>
            </a:pPr>
            <a:endParaRPr lang="pl-PL" dirty="0">
              <a:ea typeface="+mn-lt"/>
              <a:cs typeface="+mn-lt"/>
            </a:endParaRPr>
          </a:p>
          <a:p>
            <a:pPr marL="0" indent="0">
              <a:buFont typeface="Arial" panose="020B0604020202020204" pitchFamily="34" charset="0"/>
              <a:buNone/>
            </a:pPr>
            <a:endParaRPr lang="en-CH" dirty="0"/>
          </a:p>
        </p:txBody>
      </p:sp>
      <p:sp>
        <p:nvSpPr>
          <p:cNvPr id="19" name="Rectangle 14">
            <a:extLst>
              <a:ext uri="{FF2B5EF4-FFF2-40B4-BE49-F238E27FC236}">
                <a16:creationId xmlns:a16="http://schemas.microsoft.com/office/drawing/2014/main" id="{27666F31-CF87-1046-C000-523078B7E76A}"/>
              </a:ext>
            </a:extLst>
          </p:cNvPr>
          <p:cNvSpPr>
            <a:spLocks noChangeArrowheads="1"/>
          </p:cNvSpPr>
          <p:nvPr/>
        </p:nvSpPr>
        <p:spPr bwMode="auto">
          <a:xfrm rot="10800000" flipV="1">
            <a:off x="171450" y="2729406"/>
            <a:ext cx="11328400" cy="390619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tabLst>
                <a:tab pos="739775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tabLst>
                <a:tab pos="739775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tabLst>
                <a:tab pos="739775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tabLst>
                <a:tab pos="739775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tabLst>
                <a:tab pos="739775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tabLst>
                <a:tab pos="739775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tabLst>
                <a:tab pos="739775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tabLst>
                <a:tab pos="739775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tabLst>
                <a:tab pos="739775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lvl="1">
              <a:spcBef>
                <a:spcPts val="700"/>
              </a:spcBef>
              <a:buClr>
                <a:srgbClr val="00549F"/>
              </a:buClr>
              <a:buSzPts val="1100"/>
              <a:tabLst>
                <a:tab pos="739140" algn="l"/>
                <a:tab pos="739775" algn="l"/>
              </a:tabLst>
            </a:pPr>
            <a:r>
              <a:rPr lang="pl-PL" sz="1200" spc="0" dirty="0">
                <a:solidFill>
                  <a:srgbClr val="00549F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32.5 PRZERWANIE GRY</a:t>
            </a:r>
            <a:endParaRPr lang="pl-PL" sz="1200" spc="0" dirty="0">
              <a:effectLst/>
              <a:latin typeface="Arial" panose="020B0604020202020204" pitchFamily="34" charset="0"/>
              <a:ea typeface="Arial" panose="020B0604020202020204" pitchFamily="34" charset="0"/>
            </a:endParaRPr>
          </a:p>
          <a:p>
            <a:pPr marL="198755">
              <a:spcBef>
                <a:spcPts val="430"/>
              </a:spcBef>
              <a:spcAft>
                <a:spcPts val="0"/>
              </a:spcAft>
            </a:pPr>
            <a:r>
              <a:rPr lang="pl-PL" sz="120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Sędzia liniowy przerywa grę, jeżeli:</a:t>
            </a:r>
          </a:p>
          <a:p>
            <a:pPr marL="342900" lvl="0" indent="-342900">
              <a:spcBef>
                <a:spcPts val="450"/>
              </a:spcBef>
              <a:buSzPts val="1000"/>
              <a:buFont typeface="Arial" panose="020B0604020202020204" pitchFamily="34" charset="0"/>
              <a:buAutoNum type="romanUcParenBoth"/>
              <a:tabLst>
                <a:tab pos="739140" algn="l"/>
                <a:tab pos="739775" algn="l"/>
              </a:tabLst>
            </a:pPr>
            <a:r>
              <a:rPr lang="pl-PL" sz="1200" spc="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Nastąpiła przedwczesna wymiana bramkarza</a:t>
            </a:r>
            <a:r>
              <a:rPr lang="pl-PL" sz="1200" spc="155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 </a:t>
            </a:r>
            <a:r>
              <a:rPr lang="pl-PL" sz="1200" spc="0" dirty="0">
                <a:solidFill>
                  <a:srgbClr val="00549F"/>
                </a:solidFill>
                <a:effectLst/>
                <a:latin typeface="Segoe UI Symbol" panose="020B0502040204020203" pitchFamily="34" charset="0"/>
                <a:ea typeface="Arial" panose="020B0604020202020204" pitchFamily="34" charset="0"/>
                <a:cs typeface="Segoe UI Symbol" panose="020B0502040204020203" pitchFamily="34" charset="0"/>
              </a:rPr>
              <a:t>➔</a:t>
            </a:r>
            <a:r>
              <a:rPr lang="pl-PL" sz="1200" spc="155" dirty="0">
                <a:solidFill>
                  <a:srgbClr val="00549F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 </a:t>
            </a:r>
            <a:r>
              <a:rPr lang="pl-PL" sz="1200" spc="0" dirty="0">
                <a:solidFill>
                  <a:srgbClr val="00549F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PRZEPIS</a:t>
            </a:r>
            <a:r>
              <a:rPr lang="pl-PL" sz="1200" spc="90" dirty="0">
                <a:solidFill>
                  <a:srgbClr val="00549F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 </a:t>
            </a:r>
            <a:r>
              <a:rPr lang="pl-PL" sz="1200" spc="0" dirty="0">
                <a:solidFill>
                  <a:srgbClr val="00549F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71</a:t>
            </a:r>
            <a:r>
              <a:rPr lang="pl-PL" sz="1200" spc="90" dirty="0">
                <a:solidFill>
                  <a:srgbClr val="00549F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 </a:t>
            </a:r>
            <a:r>
              <a:rPr lang="pl-PL" sz="1200" spc="0" dirty="0">
                <a:solidFill>
                  <a:srgbClr val="00549F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–</a:t>
            </a:r>
            <a:r>
              <a:rPr lang="pl-PL" sz="1200" spc="90" dirty="0">
                <a:solidFill>
                  <a:srgbClr val="00549F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 </a:t>
            </a:r>
            <a:r>
              <a:rPr lang="pl-PL" sz="1200" spc="0" dirty="0">
                <a:solidFill>
                  <a:srgbClr val="00549F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Przedwczesna wymiana.</a:t>
            </a:r>
            <a:endParaRPr lang="pl-PL" sz="1200" spc="0" dirty="0">
              <a:effectLst/>
              <a:latin typeface="Arial" panose="020B0604020202020204" pitchFamily="34" charset="0"/>
              <a:ea typeface="Arial" panose="020B0604020202020204" pitchFamily="34" charset="0"/>
            </a:endParaRPr>
          </a:p>
          <a:p>
            <a:pPr marL="342900" lvl="0" indent="-342900">
              <a:spcBef>
                <a:spcPts val="450"/>
              </a:spcBef>
              <a:buSzPts val="1000"/>
              <a:buFont typeface="Arial" panose="020B0604020202020204" pitchFamily="34" charset="0"/>
              <a:buAutoNum type="romanUcParenBoth"/>
              <a:tabLst>
                <a:tab pos="739140" algn="l"/>
                <a:tab pos="739775" algn="l"/>
              </a:tabLst>
            </a:pPr>
            <a:r>
              <a:rPr lang="pl-PL" sz="1200" spc="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Zawodnik doznał poważnej kontuzji, która nie została dostrzeżona przez sędziów głównych  </a:t>
            </a:r>
            <a:r>
              <a:rPr lang="pl-PL" sz="1200" u="none" strike="noStrike" spc="0" dirty="0">
                <a:solidFill>
                  <a:srgbClr val="00549F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  <a:hlinkClick r:id="rId2"/>
              </a:rPr>
              <a:t>PRZEPIS</a:t>
            </a:r>
            <a:r>
              <a:rPr lang="pl-PL" sz="1200" u="none" strike="noStrike" spc="25" dirty="0">
                <a:solidFill>
                  <a:srgbClr val="00549F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  <a:hlinkClick r:id="rId2"/>
              </a:rPr>
              <a:t> </a:t>
            </a:r>
            <a:r>
              <a:rPr lang="pl-PL" sz="1200" spc="0" dirty="0">
                <a:solidFill>
                  <a:srgbClr val="00549F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8</a:t>
            </a:r>
            <a:r>
              <a:rPr lang="pl-PL" sz="1200" spc="30" dirty="0">
                <a:solidFill>
                  <a:srgbClr val="00549F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 </a:t>
            </a:r>
            <a:r>
              <a:rPr lang="pl-PL" sz="1200" spc="0" dirty="0">
                <a:solidFill>
                  <a:srgbClr val="00549F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–</a:t>
            </a:r>
            <a:r>
              <a:rPr lang="pl-PL" sz="1200" spc="30" dirty="0">
                <a:solidFill>
                  <a:srgbClr val="00549F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 </a:t>
            </a:r>
            <a:r>
              <a:rPr lang="pl-PL" sz="1200" spc="0" dirty="0">
                <a:solidFill>
                  <a:srgbClr val="00549F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Kontuzjowany gracz</a:t>
            </a:r>
            <a:endParaRPr lang="pl-PL" sz="1200" spc="0" dirty="0">
              <a:effectLst/>
              <a:latin typeface="Arial" panose="020B0604020202020204" pitchFamily="34" charset="0"/>
              <a:ea typeface="Arial" panose="020B0604020202020204" pitchFamily="34" charset="0"/>
            </a:endParaRPr>
          </a:p>
          <a:p>
            <a:pPr marL="342900" lvl="0" indent="-342900">
              <a:spcBef>
                <a:spcPts val="450"/>
              </a:spcBef>
              <a:buSzPts val="1000"/>
              <a:buFont typeface="Arial" panose="020B0604020202020204" pitchFamily="34" charset="0"/>
              <a:buAutoNum type="romanUcParenBoth"/>
              <a:tabLst>
                <a:tab pos="739140" algn="l"/>
                <a:tab pos="739775" algn="l"/>
              </a:tabLst>
            </a:pPr>
            <a:r>
              <a:rPr lang="pl-PL" sz="1200" spc="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Nastąpiło wkroczenie do strefy wznowień</a:t>
            </a:r>
            <a:r>
              <a:rPr lang="pl-PL" sz="1200" spc="185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 </a:t>
            </a:r>
            <a:r>
              <a:rPr lang="pl-PL" sz="1200" spc="0" dirty="0">
                <a:solidFill>
                  <a:srgbClr val="00549F"/>
                </a:solidFill>
                <a:effectLst/>
                <a:latin typeface="Segoe UI Symbol" panose="020B0502040204020203" pitchFamily="34" charset="0"/>
                <a:ea typeface="Arial" panose="020B0604020202020204" pitchFamily="34" charset="0"/>
                <a:cs typeface="Segoe UI Symbol" panose="020B0502040204020203" pitchFamily="34" charset="0"/>
              </a:rPr>
              <a:t>➔</a:t>
            </a:r>
            <a:r>
              <a:rPr lang="pl-PL" sz="1200" spc="175" dirty="0">
                <a:solidFill>
                  <a:srgbClr val="00549F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 </a:t>
            </a:r>
            <a:r>
              <a:rPr lang="pl-PL" sz="1200" spc="0" dirty="0">
                <a:solidFill>
                  <a:srgbClr val="00549F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PRZEPIS</a:t>
            </a:r>
            <a:r>
              <a:rPr lang="pl-PL" sz="1200" spc="105" dirty="0">
                <a:solidFill>
                  <a:srgbClr val="00549F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 </a:t>
            </a:r>
            <a:r>
              <a:rPr lang="pl-PL" sz="1200" spc="0" dirty="0">
                <a:solidFill>
                  <a:srgbClr val="00549F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76</a:t>
            </a:r>
            <a:r>
              <a:rPr lang="pl-PL" sz="1200" spc="105" dirty="0">
                <a:solidFill>
                  <a:srgbClr val="00549F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 </a:t>
            </a:r>
            <a:r>
              <a:rPr lang="pl-PL" sz="1200" spc="0" dirty="0">
                <a:solidFill>
                  <a:srgbClr val="00549F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–</a:t>
            </a:r>
            <a:r>
              <a:rPr lang="pl-PL" sz="1200" spc="105" dirty="0">
                <a:solidFill>
                  <a:srgbClr val="00549F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 </a:t>
            </a:r>
            <a:r>
              <a:rPr lang="pl-PL" sz="1200" spc="0" dirty="0">
                <a:solidFill>
                  <a:srgbClr val="00549F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Wznowienia.</a:t>
            </a:r>
            <a:endParaRPr lang="pl-PL" sz="1200" spc="0" dirty="0">
              <a:effectLst/>
              <a:latin typeface="Arial" panose="020B0604020202020204" pitchFamily="34" charset="0"/>
              <a:ea typeface="Arial" panose="020B0604020202020204" pitchFamily="34" charset="0"/>
            </a:endParaRPr>
          </a:p>
          <a:p>
            <a:pPr marL="342900" lvl="0" indent="-342900">
              <a:spcBef>
                <a:spcPts val="450"/>
              </a:spcBef>
              <a:buSzPts val="1000"/>
              <a:buFont typeface="Arial" panose="020B0604020202020204" pitchFamily="34" charset="0"/>
              <a:buAutoNum type="romanUcParenBoth"/>
              <a:tabLst>
                <a:tab pos="739140" algn="l"/>
                <a:tab pos="739775" algn="l"/>
              </a:tabLst>
            </a:pPr>
            <a:r>
              <a:rPr lang="pl-PL" sz="1200" spc="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Krążek został podany ręką do współpartnera w dowolnej strefie, poza strefą obronną i nie zostało dostrzeżone to przez sędziów głównych</a:t>
            </a:r>
            <a:r>
              <a:rPr lang="pl-PL" sz="1200" spc="-2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 </a:t>
            </a:r>
            <a:r>
              <a:rPr lang="pl-PL" sz="1200" spc="0" dirty="0">
                <a:solidFill>
                  <a:srgbClr val="00549F"/>
                </a:solidFill>
                <a:effectLst/>
                <a:latin typeface="Segoe UI Symbol" panose="020B0502040204020203" pitchFamily="34" charset="0"/>
                <a:ea typeface="Arial" panose="020B0604020202020204" pitchFamily="34" charset="0"/>
                <a:cs typeface="Segoe UI Symbol" panose="020B0502040204020203" pitchFamily="34" charset="0"/>
              </a:rPr>
              <a:t>➔</a:t>
            </a:r>
            <a:r>
              <a:rPr lang="pl-PL" sz="1200" spc="85" dirty="0">
                <a:solidFill>
                  <a:srgbClr val="00549F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 </a:t>
            </a:r>
            <a:r>
              <a:rPr lang="pl-PL" sz="1200" spc="0" dirty="0">
                <a:solidFill>
                  <a:srgbClr val="00549F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PRZEPIS</a:t>
            </a:r>
            <a:r>
              <a:rPr lang="pl-PL" sz="1200" spc="20" dirty="0">
                <a:solidFill>
                  <a:srgbClr val="00549F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 </a:t>
            </a:r>
            <a:r>
              <a:rPr lang="pl-PL" sz="1200" spc="0" dirty="0">
                <a:solidFill>
                  <a:srgbClr val="00549F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79</a:t>
            </a:r>
            <a:r>
              <a:rPr lang="pl-PL" sz="1200" spc="20" dirty="0">
                <a:solidFill>
                  <a:srgbClr val="00549F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 </a:t>
            </a:r>
            <a:r>
              <a:rPr lang="pl-PL" sz="1200" spc="0" dirty="0">
                <a:solidFill>
                  <a:srgbClr val="00549F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–</a:t>
            </a:r>
            <a:r>
              <a:rPr lang="pl-PL" sz="1200" spc="20" dirty="0">
                <a:solidFill>
                  <a:srgbClr val="00549F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 </a:t>
            </a:r>
            <a:r>
              <a:rPr lang="pl-PL" sz="1200" spc="0" dirty="0">
                <a:solidFill>
                  <a:srgbClr val="00549F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Hand</a:t>
            </a:r>
            <a:r>
              <a:rPr lang="pl-PL" sz="1200" spc="20" dirty="0">
                <a:solidFill>
                  <a:srgbClr val="00549F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 </a:t>
            </a:r>
            <a:r>
              <a:rPr lang="pl-PL" sz="1200" spc="0" dirty="0">
                <a:solidFill>
                  <a:srgbClr val="00549F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Pass.</a:t>
            </a:r>
            <a:endParaRPr lang="pl-PL" sz="1200" spc="0" dirty="0">
              <a:effectLst/>
              <a:latin typeface="Arial" panose="020B0604020202020204" pitchFamily="34" charset="0"/>
              <a:ea typeface="Arial" panose="020B0604020202020204" pitchFamily="34" charset="0"/>
            </a:endParaRPr>
          </a:p>
          <a:p>
            <a:pPr marL="342900" lvl="0" indent="-342900">
              <a:spcBef>
                <a:spcPts val="450"/>
              </a:spcBef>
              <a:buSzPts val="1000"/>
              <a:buFont typeface="Arial" panose="020B0604020202020204" pitchFamily="34" charset="0"/>
              <a:buAutoNum type="romanUcParenBoth"/>
              <a:tabLst>
                <a:tab pos="739140" algn="l"/>
                <a:tab pos="739775" algn="l"/>
              </a:tabLst>
            </a:pPr>
            <a:r>
              <a:rPr lang="pl-PL" sz="1200" spc="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Gracz próbuje wygrać wznowienie poprzez zagranie krążka ręką </a:t>
            </a:r>
            <a:r>
              <a:rPr lang="pl-PL" sz="1200" spc="0" dirty="0">
                <a:solidFill>
                  <a:srgbClr val="00549F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PRZEPIS</a:t>
            </a:r>
            <a:r>
              <a:rPr lang="pl-PL" sz="1200" spc="40" dirty="0">
                <a:solidFill>
                  <a:srgbClr val="00549F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 </a:t>
            </a:r>
            <a:r>
              <a:rPr lang="pl-PL" sz="1200" spc="0" dirty="0">
                <a:solidFill>
                  <a:srgbClr val="00549F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76</a:t>
            </a:r>
            <a:r>
              <a:rPr lang="pl-PL" sz="1200" spc="45" dirty="0">
                <a:solidFill>
                  <a:srgbClr val="00549F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 </a:t>
            </a:r>
            <a:r>
              <a:rPr lang="pl-PL" sz="1200" spc="0" dirty="0">
                <a:solidFill>
                  <a:srgbClr val="00549F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–</a:t>
            </a:r>
            <a:r>
              <a:rPr lang="pl-PL" sz="1200" spc="45" dirty="0">
                <a:solidFill>
                  <a:srgbClr val="00549F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 </a:t>
            </a:r>
            <a:r>
              <a:rPr lang="pl-PL" sz="1200" spc="0" dirty="0">
                <a:solidFill>
                  <a:srgbClr val="00549F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Wznowienia.</a:t>
            </a:r>
            <a:endParaRPr lang="pl-PL" sz="1200" spc="0" dirty="0">
              <a:effectLst/>
              <a:latin typeface="Arial" panose="020B0604020202020204" pitchFamily="34" charset="0"/>
              <a:ea typeface="Arial" panose="020B0604020202020204" pitchFamily="34" charset="0"/>
            </a:endParaRPr>
          </a:p>
          <a:p>
            <a:pPr marL="342900" lvl="0" indent="-342900">
              <a:spcBef>
                <a:spcPts val="450"/>
              </a:spcBef>
              <a:buSzPts val="1000"/>
              <a:buFont typeface="Arial" panose="020B0604020202020204" pitchFamily="34" charset="0"/>
              <a:buAutoNum type="romanUcParenBoth"/>
              <a:tabLst>
                <a:tab pos="739140" algn="l"/>
                <a:tab pos="739775" algn="l"/>
              </a:tabLst>
            </a:pPr>
            <a:r>
              <a:rPr lang="pl-PL" sz="1200" spc="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Krążek został zagrany powyżej wysokości ramion i nie zostało dostrzeżone to przez sędziów głównych </a:t>
            </a:r>
            <a:r>
              <a:rPr lang="pl-PL" sz="1200" spc="0" dirty="0">
                <a:solidFill>
                  <a:srgbClr val="00549F"/>
                </a:solidFill>
                <a:effectLst/>
                <a:latin typeface="Segoe UI Symbol" panose="020B0502040204020203" pitchFamily="34" charset="0"/>
                <a:ea typeface="Arial" panose="020B0604020202020204" pitchFamily="34" charset="0"/>
                <a:cs typeface="Segoe UI Symbol" panose="020B0502040204020203" pitchFamily="34" charset="0"/>
              </a:rPr>
              <a:t>➔</a:t>
            </a:r>
            <a:r>
              <a:rPr lang="pl-PL" sz="1200" spc="100" dirty="0">
                <a:solidFill>
                  <a:srgbClr val="00549F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 </a:t>
            </a:r>
            <a:r>
              <a:rPr lang="pl-PL" sz="1200" spc="0" dirty="0">
                <a:solidFill>
                  <a:srgbClr val="00549F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PRZEPIS</a:t>
            </a:r>
            <a:r>
              <a:rPr lang="pl-PL" sz="1200" spc="40" dirty="0">
                <a:solidFill>
                  <a:srgbClr val="00549F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 </a:t>
            </a:r>
            <a:r>
              <a:rPr lang="pl-PL" sz="1200" spc="0" dirty="0">
                <a:solidFill>
                  <a:srgbClr val="00549F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80</a:t>
            </a:r>
            <a:r>
              <a:rPr lang="pl-PL" sz="1200" spc="35" dirty="0">
                <a:solidFill>
                  <a:srgbClr val="00549F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 </a:t>
            </a:r>
            <a:r>
              <a:rPr lang="pl-PL" sz="1200" spc="0" dirty="0">
                <a:solidFill>
                  <a:srgbClr val="00549F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–</a:t>
            </a:r>
            <a:r>
              <a:rPr lang="pl-PL" sz="1200" spc="35" dirty="0">
                <a:solidFill>
                  <a:srgbClr val="00549F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 </a:t>
            </a:r>
            <a:r>
              <a:rPr lang="pl-PL" sz="1200" spc="0" dirty="0">
                <a:solidFill>
                  <a:srgbClr val="00549F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Wysoki kij</a:t>
            </a:r>
            <a:endParaRPr lang="pl-PL" sz="1200" spc="0" dirty="0">
              <a:effectLst/>
              <a:latin typeface="Arial" panose="020B0604020202020204" pitchFamily="34" charset="0"/>
              <a:ea typeface="Arial" panose="020B0604020202020204" pitchFamily="34" charset="0"/>
            </a:endParaRPr>
          </a:p>
          <a:p>
            <a:pPr marL="342900" lvl="0" indent="-342900">
              <a:spcBef>
                <a:spcPts val="450"/>
              </a:spcBef>
              <a:buSzPts val="1000"/>
              <a:buFont typeface="Arial" panose="020B0604020202020204" pitchFamily="34" charset="0"/>
              <a:buAutoNum type="romanUcParenBoth"/>
              <a:tabLst>
                <a:tab pos="739140" algn="l"/>
                <a:tab pos="739775" algn="l"/>
              </a:tabLst>
            </a:pPr>
            <a:r>
              <a:rPr lang="pl-PL" sz="1200" spc="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Gdy nastąpiło uwolnienie</a:t>
            </a:r>
            <a:r>
              <a:rPr lang="pl-PL" sz="1200" spc="75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 </a:t>
            </a:r>
            <a:r>
              <a:rPr lang="pl-PL" sz="1200" spc="0" dirty="0">
                <a:solidFill>
                  <a:srgbClr val="00549F"/>
                </a:solidFill>
                <a:effectLst/>
                <a:latin typeface="Segoe UI Symbol" panose="020B0502040204020203" pitchFamily="34" charset="0"/>
                <a:ea typeface="Arial" panose="020B0604020202020204" pitchFamily="34" charset="0"/>
                <a:cs typeface="Segoe UI Symbol" panose="020B0502040204020203" pitchFamily="34" charset="0"/>
              </a:rPr>
              <a:t>➔</a:t>
            </a:r>
            <a:r>
              <a:rPr lang="pl-PL" sz="1200" spc="140" dirty="0">
                <a:solidFill>
                  <a:srgbClr val="00549F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 </a:t>
            </a:r>
            <a:r>
              <a:rPr lang="pl-PL" sz="1200" spc="0" dirty="0">
                <a:solidFill>
                  <a:srgbClr val="00549F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PRZEPIS</a:t>
            </a:r>
            <a:r>
              <a:rPr lang="pl-PL" sz="1200" spc="70" dirty="0">
                <a:solidFill>
                  <a:srgbClr val="00549F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 </a:t>
            </a:r>
            <a:r>
              <a:rPr lang="pl-PL" sz="1200" spc="0" dirty="0">
                <a:solidFill>
                  <a:srgbClr val="00549F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81</a:t>
            </a:r>
            <a:r>
              <a:rPr lang="pl-PL" sz="1200" spc="75" dirty="0">
                <a:solidFill>
                  <a:srgbClr val="00549F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 </a:t>
            </a:r>
            <a:r>
              <a:rPr lang="pl-PL" sz="1200" spc="0" dirty="0">
                <a:solidFill>
                  <a:srgbClr val="00549F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–</a:t>
            </a:r>
            <a:r>
              <a:rPr lang="pl-PL" sz="1200" spc="70" dirty="0">
                <a:solidFill>
                  <a:srgbClr val="00549F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 </a:t>
            </a:r>
            <a:r>
              <a:rPr lang="pl-PL" sz="1200" spc="0" dirty="0">
                <a:solidFill>
                  <a:srgbClr val="00549F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Uwolnienie.</a:t>
            </a:r>
            <a:endParaRPr lang="pl-PL" sz="1200" spc="0" dirty="0">
              <a:effectLst/>
              <a:latin typeface="Arial" panose="020B0604020202020204" pitchFamily="34" charset="0"/>
              <a:ea typeface="Arial" panose="020B0604020202020204" pitchFamily="34" charset="0"/>
            </a:endParaRPr>
          </a:p>
          <a:p>
            <a:pPr marL="342900" lvl="0" indent="-342900">
              <a:spcBef>
                <a:spcPts val="450"/>
              </a:spcBef>
              <a:buSzPts val="1000"/>
              <a:buFont typeface="Arial" panose="020B0604020202020204" pitchFamily="34" charset="0"/>
              <a:buAutoNum type="romanUcParenBoth"/>
              <a:tabLst>
                <a:tab pos="739140" algn="l"/>
                <a:tab pos="739775" algn="l"/>
              </a:tabLst>
            </a:pPr>
            <a:r>
              <a:rPr lang="pl-PL" sz="1200" spc="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Gdy doszło do przeszkadzania ze strony widzów </a:t>
            </a:r>
            <a:r>
              <a:rPr lang="pl-PL" sz="1200" spc="0" dirty="0">
                <a:solidFill>
                  <a:srgbClr val="00549F"/>
                </a:solidFill>
                <a:effectLst/>
                <a:latin typeface="Segoe UI Symbol" panose="020B0502040204020203" pitchFamily="34" charset="0"/>
                <a:ea typeface="Arial" panose="020B0604020202020204" pitchFamily="34" charset="0"/>
                <a:cs typeface="Segoe UI Symbol" panose="020B0502040204020203" pitchFamily="34" charset="0"/>
              </a:rPr>
              <a:t>➔</a:t>
            </a:r>
            <a:r>
              <a:rPr lang="pl-PL" sz="1200" spc="135" dirty="0">
                <a:solidFill>
                  <a:srgbClr val="00549F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 </a:t>
            </a:r>
            <a:r>
              <a:rPr lang="pl-PL" sz="1200" u="none" strike="noStrike" spc="0" dirty="0">
                <a:solidFill>
                  <a:srgbClr val="00549F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  <a:hlinkClick r:id="rId3"/>
              </a:rPr>
              <a:t>PRZEPIS</a:t>
            </a:r>
            <a:r>
              <a:rPr lang="pl-PL" sz="1200" u="none" strike="noStrike" spc="70" dirty="0">
                <a:solidFill>
                  <a:srgbClr val="00549F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  <a:hlinkClick r:id="rId3"/>
              </a:rPr>
              <a:t> </a:t>
            </a:r>
            <a:r>
              <a:rPr lang="pl-PL" sz="1200" spc="0" dirty="0">
                <a:solidFill>
                  <a:srgbClr val="00549F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24</a:t>
            </a:r>
            <a:r>
              <a:rPr lang="pl-PL" sz="1200" spc="70" dirty="0">
                <a:solidFill>
                  <a:srgbClr val="00549F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 </a:t>
            </a:r>
            <a:r>
              <a:rPr lang="pl-PL" sz="1200" spc="0" dirty="0">
                <a:solidFill>
                  <a:srgbClr val="00549F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–</a:t>
            </a:r>
            <a:r>
              <a:rPr lang="pl-PL" sz="1200" spc="70" dirty="0">
                <a:solidFill>
                  <a:srgbClr val="00549F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 </a:t>
            </a:r>
            <a:r>
              <a:rPr lang="pl-PL" sz="1200" spc="0" dirty="0">
                <a:solidFill>
                  <a:srgbClr val="00549F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Rzut karny.</a:t>
            </a:r>
            <a:endParaRPr lang="pl-PL" sz="1200" spc="0" dirty="0">
              <a:effectLst/>
              <a:latin typeface="Arial" panose="020B0604020202020204" pitchFamily="34" charset="0"/>
              <a:ea typeface="Arial" panose="020B0604020202020204" pitchFamily="34" charset="0"/>
            </a:endParaRPr>
          </a:p>
          <a:p>
            <a:pPr marL="342900" lvl="0" indent="-342900">
              <a:spcBef>
                <a:spcPts val="450"/>
              </a:spcBef>
              <a:buSzPts val="1000"/>
              <a:buFont typeface="Arial" panose="020B0604020202020204" pitchFamily="34" charset="0"/>
              <a:buAutoNum type="romanUcParenBoth"/>
              <a:tabLst>
                <a:tab pos="739140" algn="l"/>
                <a:tab pos="739775" algn="l"/>
              </a:tabLst>
            </a:pPr>
            <a:r>
              <a:rPr lang="pl-PL" sz="1200" spc="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W sytuacji przekroczenia przepisu dotyczącego spalonego na linii niebieskiej</a:t>
            </a:r>
            <a:r>
              <a:rPr lang="pl-PL" sz="1200" spc="185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 </a:t>
            </a:r>
            <a:r>
              <a:rPr lang="pl-PL" sz="1200" spc="0" dirty="0">
                <a:solidFill>
                  <a:srgbClr val="00549F"/>
                </a:solidFill>
                <a:effectLst/>
                <a:latin typeface="Segoe UI Symbol" panose="020B0502040204020203" pitchFamily="34" charset="0"/>
                <a:ea typeface="Arial" panose="020B0604020202020204" pitchFamily="34" charset="0"/>
                <a:cs typeface="Segoe UI Symbol" panose="020B0502040204020203" pitchFamily="34" charset="0"/>
              </a:rPr>
              <a:t>➔</a:t>
            </a:r>
            <a:r>
              <a:rPr lang="pl-PL" sz="1200" spc="70" dirty="0">
                <a:solidFill>
                  <a:srgbClr val="00549F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 </a:t>
            </a:r>
            <a:r>
              <a:rPr lang="pl-PL" sz="1200" spc="0" dirty="0">
                <a:solidFill>
                  <a:srgbClr val="00549F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PRZEPIS</a:t>
            </a:r>
            <a:r>
              <a:rPr lang="pl-PL" sz="1200" spc="180" dirty="0">
                <a:solidFill>
                  <a:srgbClr val="00549F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 </a:t>
            </a:r>
            <a:r>
              <a:rPr lang="pl-PL" sz="1200" spc="0" dirty="0">
                <a:solidFill>
                  <a:srgbClr val="00549F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83</a:t>
            </a:r>
            <a:r>
              <a:rPr lang="pl-PL" sz="1200" spc="185" dirty="0">
                <a:solidFill>
                  <a:srgbClr val="00549F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 </a:t>
            </a:r>
            <a:r>
              <a:rPr lang="pl-PL" sz="1200" spc="0" dirty="0">
                <a:solidFill>
                  <a:srgbClr val="00549F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–</a:t>
            </a:r>
            <a:r>
              <a:rPr lang="pl-PL" sz="1200" spc="180" dirty="0">
                <a:solidFill>
                  <a:srgbClr val="00549F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 </a:t>
            </a:r>
            <a:r>
              <a:rPr lang="pl-PL" sz="1200" spc="0" dirty="0">
                <a:solidFill>
                  <a:srgbClr val="00549F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Spalony</a:t>
            </a:r>
            <a:endParaRPr lang="pl-PL" sz="1200" spc="0" dirty="0">
              <a:effectLst/>
              <a:latin typeface="Arial" panose="020B0604020202020204" pitchFamily="34" charset="0"/>
              <a:ea typeface="Arial" panose="020B0604020202020204" pitchFamily="34" charset="0"/>
            </a:endParaRPr>
          </a:p>
          <a:p>
            <a:pPr marL="342900" lvl="0" indent="-342900">
              <a:spcBef>
                <a:spcPts val="335"/>
              </a:spcBef>
              <a:buSzPts val="1000"/>
              <a:buFont typeface="Arial" panose="020B0604020202020204" pitchFamily="34" charset="0"/>
              <a:buAutoNum type="romanUcParenBoth"/>
              <a:tabLst>
                <a:tab pos="739140" algn="l"/>
                <a:tab pos="739775" algn="l"/>
              </a:tabLst>
            </a:pPr>
            <a:r>
              <a:rPr lang="pl-PL" sz="1200" spc="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Krążek znajduje się poza lodowiskiem lub nie ma możliwości zagrania go</a:t>
            </a:r>
            <a:r>
              <a:rPr lang="pl-PL" sz="1200" spc="7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 </a:t>
            </a:r>
            <a:r>
              <a:rPr lang="pl-PL" sz="1200" spc="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.</a:t>
            </a:r>
            <a:r>
              <a:rPr lang="pl-PL" sz="1200" spc="3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 </a:t>
            </a:r>
            <a:r>
              <a:rPr lang="pl-PL" sz="1200" spc="0" dirty="0">
                <a:solidFill>
                  <a:srgbClr val="00549F"/>
                </a:solidFill>
                <a:effectLst/>
                <a:latin typeface="Segoe UI Symbol" panose="020B0502040204020203" pitchFamily="34" charset="0"/>
                <a:ea typeface="Arial" panose="020B0604020202020204" pitchFamily="34" charset="0"/>
                <a:cs typeface="Segoe UI Symbol" panose="020B0502040204020203" pitchFamily="34" charset="0"/>
              </a:rPr>
              <a:t>➔</a:t>
            </a:r>
            <a:r>
              <a:rPr lang="pl-PL" sz="1200" spc="135" dirty="0">
                <a:solidFill>
                  <a:srgbClr val="00549F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 </a:t>
            </a:r>
            <a:r>
              <a:rPr lang="pl-PL" sz="1200" spc="0" dirty="0">
                <a:solidFill>
                  <a:srgbClr val="00549F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PRZEPIS</a:t>
            </a:r>
            <a:r>
              <a:rPr lang="pl-PL" sz="1200" spc="70" dirty="0">
                <a:solidFill>
                  <a:srgbClr val="00549F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 </a:t>
            </a:r>
            <a:r>
              <a:rPr lang="pl-PL" sz="1200" spc="0" dirty="0">
                <a:solidFill>
                  <a:srgbClr val="00549F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85</a:t>
            </a:r>
            <a:r>
              <a:rPr lang="pl-PL" sz="1200" spc="70" dirty="0">
                <a:solidFill>
                  <a:srgbClr val="00549F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 </a:t>
            </a:r>
            <a:r>
              <a:rPr lang="pl-PL" sz="1200" spc="0" dirty="0">
                <a:solidFill>
                  <a:srgbClr val="00549F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–</a:t>
            </a:r>
            <a:r>
              <a:rPr lang="pl-PL" sz="1200" spc="65" dirty="0">
                <a:solidFill>
                  <a:srgbClr val="00549F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 </a:t>
            </a:r>
            <a:r>
              <a:rPr lang="pl-PL" sz="1200" spc="0" dirty="0">
                <a:solidFill>
                  <a:srgbClr val="00549F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Krążek poza lodowiskiem</a:t>
            </a:r>
            <a:endParaRPr lang="pl-PL" sz="1200" spc="0" dirty="0">
              <a:effectLst/>
              <a:latin typeface="Arial" panose="020B0604020202020204" pitchFamily="34" charset="0"/>
              <a:ea typeface="Arial" panose="020B0604020202020204" pitchFamily="34" charset="0"/>
            </a:endParaRPr>
          </a:p>
          <a:p>
            <a:pPr marL="342900" lvl="0" indent="-342900">
              <a:spcBef>
                <a:spcPts val="450"/>
              </a:spcBef>
              <a:buSzPts val="1000"/>
              <a:buFont typeface="Arial" panose="020B0604020202020204" pitchFamily="34" charset="0"/>
              <a:buAutoNum type="romanUcParenBoth"/>
              <a:tabLst>
                <a:tab pos="739140" algn="l"/>
                <a:tab pos="739775" algn="l"/>
              </a:tabLst>
            </a:pPr>
            <a:r>
              <a:rPr lang="pl-PL" sz="1200" spc="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Zdobyty gol nie został dostrzeżony przez sędziów głównych</a:t>
            </a:r>
            <a:r>
              <a:rPr lang="pl-PL" sz="1200" spc="85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 </a:t>
            </a:r>
            <a:r>
              <a:rPr lang="pl-PL" sz="1200" spc="0" dirty="0">
                <a:solidFill>
                  <a:srgbClr val="00549F"/>
                </a:solidFill>
                <a:effectLst/>
                <a:latin typeface="Segoe UI Symbol" panose="020B0502040204020203" pitchFamily="34" charset="0"/>
                <a:ea typeface="Arial" panose="020B0604020202020204" pitchFamily="34" charset="0"/>
                <a:cs typeface="Segoe UI Symbol" panose="020B0502040204020203" pitchFamily="34" charset="0"/>
              </a:rPr>
              <a:t>➔</a:t>
            </a:r>
            <a:r>
              <a:rPr lang="pl-PL" sz="1200" spc="20" dirty="0">
                <a:solidFill>
                  <a:srgbClr val="00549F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 </a:t>
            </a:r>
            <a:r>
              <a:rPr lang="pl-PL" sz="1200" spc="0" dirty="0">
                <a:solidFill>
                  <a:srgbClr val="00549F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PRZEPIS</a:t>
            </a:r>
            <a:r>
              <a:rPr lang="pl-PL" sz="1200" spc="130" dirty="0">
                <a:solidFill>
                  <a:srgbClr val="00549F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 </a:t>
            </a:r>
            <a:r>
              <a:rPr lang="pl-PL" sz="1200" spc="0" dirty="0">
                <a:solidFill>
                  <a:srgbClr val="00549F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78</a:t>
            </a:r>
            <a:r>
              <a:rPr lang="pl-PL" sz="1200" spc="135" dirty="0">
                <a:solidFill>
                  <a:srgbClr val="00549F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 </a:t>
            </a:r>
            <a:r>
              <a:rPr lang="pl-PL" sz="1200" spc="0" dirty="0">
                <a:solidFill>
                  <a:srgbClr val="00549F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–</a:t>
            </a:r>
            <a:r>
              <a:rPr lang="pl-PL" sz="1200" spc="130" dirty="0">
                <a:solidFill>
                  <a:srgbClr val="00549F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 </a:t>
            </a:r>
            <a:r>
              <a:rPr lang="pl-PL" sz="1200" spc="0" dirty="0">
                <a:solidFill>
                  <a:srgbClr val="00549F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Gole</a:t>
            </a:r>
            <a:endParaRPr lang="pl-PL" sz="1200" spc="0" dirty="0">
              <a:effectLst/>
              <a:latin typeface="Arial" panose="020B0604020202020204" pitchFamily="34" charset="0"/>
              <a:ea typeface="Arial" panose="020B0604020202020204" pitchFamily="34" charset="0"/>
            </a:endParaRPr>
          </a:p>
          <a:p>
            <a:pPr marL="342900" lvl="0" indent="-342900">
              <a:spcBef>
                <a:spcPts val="450"/>
              </a:spcBef>
              <a:buSzPts val="1000"/>
              <a:buFont typeface="Arial" panose="020B0604020202020204" pitchFamily="34" charset="0"/>
              <a:buAutoNum type="romanUcParenBoth"/>
              <a:tabLst>
                <a:tab pos="739140" algn="l"/>
                <a:tab pos="739775" algn="l"/>
              </a:tabLst>
            </a:pPr>
            <a:r>
              <a:rPr lang="pl-PL" sz="1200" spc="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Krążek zagrany jest przez niedozwolonego gracza lub osobę</a:t>
            </a:r>
            <a:r>
              <a:rPr lang="pl-PL" sz="1200" spc="7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 </a:t>
            </a:r>
            <a:r>
              <a:rPr lang="pl-PL" sz="1200" spc="0" dirty="0">
                <a:solidFill>
                  <a:srgbClr val="00549F"/>
                </a:solidFill>
                <a:effectLst/>
                <a:latin typeface="Segoe UI Symbol" panose="020B0502040204020203" pitchFamily="34" charset="0"/>
                <a:ea typeface="Arial" panose="020B0604020202020204" pitchFamily="34" charset="0"/>
                <a:cs typeface="Segoe UI Symbol" panose="020B0502040204020203" pitchFamily="34" charset="0"/>
              </a:rPr>
              <a:t>➔</a:t>
            </a:r>
            <a:r>
              <a:rPr lang="pl-PL" sz="1200" spc="95" dirty="0">
                <a:solidFill>
                  <a:srgbClr val="00549F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 </a:t>
            </a:r>
            <a:r>
              <a:rPr lang="pl-PL" sz="1200" spc="0" dirty="0">
                <a:solidFill>
                  <a:srgbClr val="00549F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PRZEPIS</a:t>
            </a:r>
            <a:r>
              <a:rPr lang="pl-PL" sz="1200" spc="75" dirty="0">
                <a:solidFill>
                  <a:srgbClr val="00549F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 </a:t>
            </a:r>
            <a:r>
              <a:rPr lang="pl-PL" sz="1200" spc="0" dirty="0">
                <a:solidFill>
                  <a:srgbClr val="00549F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5</a:t>
            </a:r>
            <a:r>
              <a:rPr lang="pl-PL" sz="1200" spc="75" dirty="0">
                <a:solidFill>
                  <a:srgbClr val="00549F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 </a:t>
            </a:r>
            <a:r>
              <a:rPr lang="pl-PL" sz="1200" spc="0" dirty="0">
                <a:solidFill>
                  <a:srgbClr val="00549F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–</a:t>
            </a:r>
            <a:r>
              <a:rPr lang="pl-PL" sz="1200" spc="35" dirty="0">
                <a:solidFill>
                  <a:srgbClr val="00549F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 </a:t>
            </a:r>
            <a:r>
              <a:rPr lang="pl-PL" sz="1200" spc="0" dirty="0">
                <a:solidFill>
                  <a:srgbClr val="00549F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Drużyny,</a:t>
            </a:r>
            <a:r>
              <a:rPr lang="pl-PL" sz="1200" spc="85" dirty="0">
                <a:solidFill>
                  <a:srgbClr val="00549F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 </a:t>
            </a:r>
            <a:r>
              <a:rPr lang="pl-PL" sz="1200" spc="0" dirty="0">
                <a:solidFill>
                  <a:srgbClr val="00549F"/>
                </a:solidFill>
                <a:effectLst/>
                <a:latin typeface="Segoe UI Symbol" panose="020B0502040204020203" pitchFamily="34" charset="0"/>
                <a:ea typeface="Arial" panose="020B0604020202020204" pitchFamily="34" charset="0"/>
                <a:cs typeface="Segoe UI Symbol" panose="020B0502040204020203" pitchFamily="34" charset="0"/>
              </a:rPr>
              <a:t>➔</a:t>
            </a:r>
            <a:r>
              <a:rPr lang="pl-PL" sz="1200" spc="95" dirty="0">
                <a:solidFill>
                  <a:srgbClr val="00549F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 </a:t>
            </a:r>
            <a:r>
              <a:rPr lang="pl-PL" sz="1200" spc="0" dirty="0">
                <a:solidFill>
                  <a:srgbClr val="00549F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PRZEPIS</a:t>
            </a:r>
            <a:r>
              <a:rPr lang="pl-PL" sz="1200" spc="75" dirty="0">
                <a:solidFill>
                  <a:srgbClr val="00549F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 </a:t>
            </a:r>
            <a:r>
              <a:rPr lang="pl-PL" sz="1200" spc="0" dirty="0">
                <a:solidFill>
                  <a:srgbClr val="00549F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74</a:t>
            </a:r>
            <a:r>
              <a:rPr lang="pl-PL" sz="1200" spc="75" dirty="0">
                <a:solidFill>
                  <a:srgbClr val="00549F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 </a:t>
            </a:r>
            <a:r>
              <a:rPr lang="pl-PL" sz="1200" spc="0" dirty="0">
                <a:solidFill>
                  <a:srgbClr val="00549F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–</a:t>
            </a:r>
            <a:r>
              <a:rPr lang="pl-PL" sz="1200" spc="35" dirty="0">
                <a:solidFill>
                  <a:srgbClr val="00549F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 </a:t>
            </a:r>
            <a:r>
              <a:rPr lang="pl-PL" sz="1200" spc="0" dirty="0">
                <a:solidFill>
                  <a:srgbClr val="00549F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Nadmierna liczba graczy na lodzie</a:t>
            </a:r>
            <a:endParaRPr lang="pl-PL" sz="1200" spc="0" dirty="0">
              <a:effectLst/>
              <a:latin typeface="Arial" panose="020B0604020202020204" pitchFamily="34" charset="0"/>
              <a:ea typeface="Arial" panose="020B0604020202020204" pitchFamily="34" charset="0"/>
            </a:endParaRPr>
          </a:p>
          <a:p>
            <a:pPr marL="342900" lvl="0" indent="-342900">
              <a:spcBef>
                <a:spcPts val="450"/>
              </a:spcBef>
              <a:buSzPts val="1000"/>
              <a:buFont typeface="Arial" panose="020B0604020202020204" pitchFamily="34" charset="0"/>
              <a:buAutoNum type="romanUcParenBoth"/>
              <a:tabLst>
                <a:tab pos="739140" algn="l"/>
                <a:tab pos="739775" algn="l"/>
              </a:tabLst>
            </a:pPr>
            <a:r>
              <a:rPr lang="pl-PL" sz="1200" spc="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Przyznanie rzutu karnego zgodnie z :</a:t>
            </a:r>
            <a:r>
              <a:rPr lang="pl-PL" sz="1200" spc="95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 </a:t>
            </a:r>
            <a:r>
              <a:rPr lang="pl-PL" sz="1200" spc="0" dirty="0">
                <a:solidFill>
                  <a:srgbClr val="00549F"/>
                </a:solidFill>
                <a:effectLst/>
                <a:latin typeface="Segoe UI Symbol" panose="020B0502040204020203" pitchFamily="34" charset="0"/>
                <a:ea typeface="Arial" panose="020B0604020202020204" pitchFamily="34" charset="0"/>
                <a:cs typeface="Segoe UI Symbol" panose="020B0502040204020203" pitchFamily="34" charset="0"/>
              </a:rPr>
              <a:t>➔</a:t>
            </a:r>
            <a:r>
              <a:rPr lang="pl-PL" sz="1200" spc="160" dirty="0">
                <a:solidFill>
                  <a:srgbClr val="00549F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 </a:t>
            </a:r>
            <a:r>
              <a:rPr lang="pl-PL" sz="1200" u="none" strike="noStrike" spc="0" dirty="0">
                <a:solidFill>
                  <a:srgbClr val="00549F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  <a:hlinkClick r:id="rId4"/>
              </a:rPr>
              <a:t>PRZEPIS</a:t>
            </a:r>
            <a:r>
              <a:rPr lang="pl-PL" sz="1200" u="none" strike="noStrike" spc="95" dirty="0">
                <a:solidFill>
                  <a:srgbClr val="00549F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  <a:hlinkClick r:id="rId4"/>
              </a:rPr>
              <a:t> </a:t>
            </a:r>
            <a:r>
              <a:rPr lang="pl-PL" sz="1200" spc="0" dirty="0">
                <a:solidFill>
                  <a:srgbClr val="00549F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53</a:t>
            </a:r>
            <a:r>
              <a:rPr lang="pl-PL" sz="1200" spc="95" dirty="0">
                <a:solidFill>
                  <a:srgbClr val="00549F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 </a:t>
            </a:r>
            <a:r>
              <a:rPr lang="pl-PL" sz="1200" spc="0" dirty="0">
                <a:solidFill>
                  <a:srgbClr val="00549F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–</a:t>
            </a:r>
            <a:r>
              <a:rPr lang="pl-PL" sz="1200" spc="50" dirty="0">
                <a:solidFill>
                  <a:srgbClr val="00549F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 </a:t>
            </a:r>
            <a:r>
              <a:rPr lang="pl-PL" sz="1200" spc="0" dirty="0">
                <a:solidFill>
                  <a:srgbClr val="00549F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Rzucanie wyposażenia.</a:t>
            </a:r>
            <a:endParaRPr lang="pl-PL" sz="1200" spc="0" dirty="0">
              <a:effectLst/>
              <a:latin typeface="Arial" panose="020B0604020202020204" pitchFamily="34" charset="0"/>
              <a:ea typeface="Arial" panose="020B0604020202020204" pitchFamily="34" charset="0"/>
            </a:endParaRPr>
          </a:p>
        </p:txBody>
      </p:sp>
      <p:sp>
        <p:nvSpPr>
          <p:cNvPr id="20" name="docshape690">
            <a:extLst>
              <a:ext uri="{FF2B5EF4-FFF2-40B4-BE49-F238E27FC236}">
                <a16:creationId xmlns:a16="http://schemas.microsoft.com/office/drawing/2014/main" id="{480C4CE5-5C66-BDC2-C8CC-AF7CF94ED8D1}"/>
              </a:ext>
            </a:extLst>
          </p:cNvPr>
          <p:cNvSpPr txBox="1">
            <a:spLocks noChangeArrowheads="1"/>
          </p:cNvSpPr>
          <p:nvPr/>
        </p:nvSpPr>
        <p:spPr bwMode="auto">
          <a:xfrm flipV="1">
            <a:off x="7423150" y="8324790"/>
            <a:ext cx="182906" cy="4571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de-DE" altLang="pl-PL" sz="1100" b="0" i="0" u="none" strike="noStrike" cap="none" normalizeH="0" baseline="0">
                <a:ln>
                  <a:noFill/>
                </a:ln>
                <a:solidFill>
                  <a:srgbClr val="FFFFFF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05 </a:t>
            </a:r>
            <a:endParaRPr kumimoji="0" lang="de-DE" altLang="pl-PL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183683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D1C9CE1-0399-4B0C-9D2D-FC0A34974A9E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238126" y="1001712"/>
            <a:ext cx="11953874" cy="1656143"/>
          </a:xfrm>
        </p:spPr>
        <p:txBody>
          <a:bodyPr/>
          <a:lstStyle/>
          <a:p>
            <a:r>
              <a:rPr lang="pl-PL" sz="5000" dirty="0"/>
              <a:t>PRZEPIS 42 - NATARCIE</a:t>
            </a:r>
            <a:endParaRPr lang="en-CH" sz="5000" dirty="0"/>
          </a:p>
        </p:txBody>
      </p:sp>
      <p:sp>
        <p:nvSpPr>
          <p:cNvPr id="15" name="Text Placeholder 4">
            <a:extLst>
              <a:ext uri="{FF2B5EF4-FFF2-40B4-BE49-F238E27FC236}">
                <a16:creationId xmlns:a16="http://schemas.microsoft.com/office/drawing/2014/main" id="{DB67CC16-3A47-40C9-CF62-BD983B71E4A1}"/>
              </a:ext>
            </a:extLst>
          </p:cNvPr>
          <p:cNvSpPr txBox="1">
            <a:spLocks/>
          </p:cNvSpPr>
          <p:nvPr/>
        </p:nvSpPr>
        <p:spPr>
          <a:xfrm flipV="1">
            <a:off x="361950" y="8806897"/>
            <a:ext cx="9505236" cy="45719"/>
          </a:xfrm>
          <a:prstGeom prst="rect">
            <a:avLst/>
          </a:prstGeom>
        </p:spPr>
        <p:txBody>
          <a:bodyPr anchor="t"/>
          <a:lstStyle>
            <a:lvl1pPr marL="342900" indent="-3429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000" b="0" i="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de-DE" sz="2000" b="0" i="0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de-DE" sz="2000" b="0" i="0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3000" b="0" i="0" kern="1200" baseline="0">
                <a:solidFill>
                  <a:schemeClr val="tx1"/>
                </a:solidFill>
                <a:latin typeface="Helvetica Light" panose="020B0403020202020204" pitchFamily="34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3000" b="0" i="0" kern="1200" baseline="0">
                <a:solidFill>
                  <a:schemeClr val="tx1"/>
                </a:solidFill>
                <a:latin typeface="Helvetica Light" panose="020B0403020202020204" pitchFamily="34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pl-PL" dirty="0">
                <a:ea typeface="+mn-lt"/>
                <a:cs typeface="+mn-lt"/>
              </a:rPr>
              <a:t>Zzz</a:t>
            </a:r>
          </a:p>
          <a:p>
            <a:pPr marL="0" indent="0">
              <a:buFont typeface="Arial" panose="020B0604020202020204" pitchFamily="34" charset="0"/>
              <a:buNone/>
            </a:pPr>
            <a:endParaRPr lang="pl-PL" dirty="0">
              <a:ea typeface="+mn-lt"/>
              <a:cs typeface="+mn-lt"/>
            </a:endParaRPr>
          </a:p>
          <a:p>
            <a:pPr marL="0" indent="0">
              <a:buFont typeface="Arial" panose="020B0604020202020204" pitchFamily="34" charset="0"/>
              <a:buNone/>
            </a:pPr>
            <a:endParaRPr lang="en-CH" dirty="0"/>
          </a:p>
        </p:txBody>
      </p:sp>
      <p:sp>
        <p:nvSpPr>
          <p:cNvPr id="19" name="Rectangle 14">
            <a:extLst>
              <a:ext uri="{FF2B5EF4-FFF2-40B4-BE49-F238E27FC236}">
                <a16:creationId xmlns:a16="http://schemas.microsoft.com/office/drawing/2014/main" id="{27666F31-CF87-1046-C000-523078B7E76A}"/>
              </a:ext>
            </a:extLst>
          </p:cNvPr>
          <p:cNvSpPr>
            <a:spLocks noChangeArrowheads="1"/>
          </p:cNvSpPr>
          <p:nvPr/>
        </p:nvSpPr>
        <p:spPr bwMode="auto">
          <a:xfrm rot="10800000" flipV="1">
            <a:off x="171450" y="3945123"/>
            <a:ext cx="11328400" cy="14747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tabLst>
                <a:tab pos="739775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tabLst>
                <a:tab pos="739775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tabLst>
                <a:tab pos="739775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tabLst>
                <a:tab pos="739775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tabLst>
                <a:tab pos="739775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tabLst>
                <a:tab pos="739775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tabLst>
                <a:tab pos="739775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tabLst>
                <a:tab pos="739775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tabLst>
                <a:tab pos="739775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lvl="1">
              <a:spcBef>
                <a:spcPts val="700"/>
              </a:spcBef>
              <a:buClr>
                <a:srgbClr val="00549F"/>
              </a:buClr>
              <a:buSzPts val="1100"/>
              <a:tabLst>
                <a:tab pos="739140" algn="l"/>
                <a:tab pos="739775" algn="l"/>
              </a:tabLst>
            </a:pPr>
            <a:r>
              <a:rPr lang="pl-PL" sz="1800" i="1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„Każdy niepotrzebny atak ciałem w zawodnika, który zagrywa krążek podczas oczywistej sytuacji uwolnienia lub spalonego i na skutek tego ataku wpada lub uderza w bandę traktowane będzie jako „rzucenie na bandę” i ukarane zgodnie z tym artykułem. W pozostałych sytuacjach, gdzie nie ma kontaktu z bandą to traktuje się to jako „natarcie”.”</a:t>
            </a:r>
          </a:p>
          <a:p>
            <a:pPr lvl="1">
              <a:spcBef>
                <a:spcPts val="700"/>
              </a:spcBef>
              <a:buClr>
                <a:srgbClr val="00549F"/>
              </a:buClr>
              <a:buSzPts val="1100"/>
              <a:tabLst>
                <a:tab pos="739140" algn="l"/>
                <a:tab pos="739775" algn="l"/>
              </a:tabLst>
            </a:pPr>
            <a:endParaRPr lang="pl-PL" sz="1200" spc="0" dirty="0">
              <a:effectLst/>
              <a:latin typeface="Arial" panose="020B0604020202020204" pitchFamily="34" charset="0"/>
              <a:ea typeface="Arial" panose="020B0604020202020204" pitchFamily="34" charset="0"/>
            </a:endParaRPr>
          </a:p>
        </p:txBody>
      </p:sp>
      <p:sp>
        <p:nvSpPr>
          <p:cNvPr id="20" name="docshape690">
            <a:extLst>
              <a:ext uri="{FF2B5EF4-FFF2-40B4-BE49-F238E27FC236}">
                <a16:creationId xmlns:a16="http://schemas.microsoft.com/office/drawing/2014/main" id="{480C4CE5-5C66-BDC2-C8CC-AF7CF94ED8D1}"/>
              </a:ext>
            </a:extLst>
          </p:cNvPr>
          <p:cNvSpPr txBox="1">
            <a:spLocks noChangeArrowheads="1"/>
          </p:cNvSpPr>
          <p:nvPr/>
        </p:nvSpPr>
        <p:spPr bwMode="auto">
          <a:xfrm flipV="1">
            <a:off x="7423150" y="8324790"/>
            <a:ext cx="182906" cy="4571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de-DE" altLang="pl-PL" sz="1100" b="0" i="0" u="none" strike="noStrike" cap="none" normalizeH="0" baseline="0">
                <a:ln>
                  <a:noFill/>
                </a:ln>
                <a:solidFill>
                  <a:srgbClr val="FFFFFF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05 </a:t>
            </a:r>
            <a:endParaRPr kumimoji="0" lang="de-DE" altLang="pl-PL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11442286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4">
            <a:extLst>
              <a:ext uri="{FF2B5EF4-FFF2-40B4-BE49-F238E27FC236}">
                <a16:creationId xmlns:a16="http://schemas.microsoft.com/office/drawing/2014/main" id="{DB67CC16-3A47-40C9-CF62-BD983B71E4A1}"/>
              </a:ext>
            </a:extLst>
          </p:cNvPr>
          <p:cNvSpPr txBox="1">
            <a:spLocks/>
          </p:cNvSpPr>
          <p:nvPr/>
        </p:nvSpPr>
        <p:spPr>
          <a:xfrm flipV="1">
            <a:off x="361950" y="8806897"/>
            <a:ext cx="9505236" cy="45719"/>
          </a:xfrm>
          <a:prstGeom prst="rect">
            <a:avLst/>
          </a:prstGeom>
        </p:spPr>
        <p:txBody>
          <a:bodyPr anchor="t"/>
          <a:lstStyle>
            <a:lvl1pPr marL="342900" indent="-3429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000" b="0" i="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de-DE" sz="2000" b="0" i="0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de-DE" sz="2000" b="0" i="0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3000" b="0" i="0" kern="1200" baseline="0">
                <a:solidFill>
                  <a:schemeClr val="tx1"/>
                </a:solidFill>
                <a:latin typeface="Helvetica Light" panose="020B0403020202020204" pitchFamily="34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3000" b="0" i="0" kern="1200" baseline="0">
                <a:solidFill>
                  <a:schemeClr val="tx1"/>
                </a:solidFill>
                <a:latin typeface="Helvetica Light" panose="020B0403020202020204" pitchFamily="34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pl-PL" dirty="0">
                <a:ea typeface="+mn-lt"/>
                <a:cs typeface="+mn-lt"/>
              </a:rPr>
              <a:t>Zzz</a:t>
            </a:r>
          </a:p>
          <a:p>
            <a:pPr marL="0" indent="0">
              <a:buFont typeface="Arial" panose="020B0604020202020204" pitchFamily="34" charset="0"/>
              <a:buNone/>
            </a:pPr>
            <a:endParaRPr lang="pl-PL" dirty="0">
              <a:ea typeface="+mn-lt"/>
              <a:cs typeface="+mn-lt"/>
            </a:endParaRPr>
          </a:p>
          <a:p>
            <a:pPr marL="0" indent="0">
              <a:buFont typeface="Arial" panose="020B0604020202020204" pitchFamily="34" charset="0"/>
              <a:buNone/>
            </a:pPr>
            <a:endParaRPr lang="en-CH" dirty="0"/>
          </a:p>
        </p:txBody>
      </p:sp>
      <p:sp>
        <p:nvSpPr>
          <p:cNvPr id="19" name="Rectangle 14">
            <a:extLst>
              <a:ext uri="{FF2B5EF4-FFF2-40B4-BE49-F238E27FC236}">
                <a16:creationId xmlns:a16="http://schemas.microsoft.com/office/drawing/2014/main" id="{27666F31-CF87-1046-C000-523078B7E76A}"/>
              </a:ext>
            </a:extLst>
          </p:cNvPr>
          <p:cNvSpPr>
            <a:spLocks noChangeArrowheads="1"/>
          </p:cNvSpPr>
          <p:nvPr/>
        </p:nvSpPr>
        <p:spPr bwMode="auto">
          <a:xfrm rot="10800000" flipV="1">
            <a:off x="171450" y="4114401"/>
            <a:ext cx="11328400" cy="113620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tabLst>
                <a:tab pos="739775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tabLst>
                <a:tab pos="739775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tabLst>
                <a:tab pos="739775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tabLst>
                <a:tab pos="739775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tabLst>
                <a:tab pos="739775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tabLst>
                <a:tab pos="739775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tabLst>
                <a:tab pos="739775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tabLst>
                <a:tab pos="739775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tabLst>
                <a:tab pos="739775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lvl="1" algn="ctr">
              <a:spcBef>
                <a:spcPts val="700"/>
              </a:spcBef>
              <a:buClr>
                <a:srgbClr val="00549F"/>
              </a:buClr>
              <a:buSzPts val="1100"/>
              <a:tabLst>
                <a:tab pos="739140" algn="l"/>
                <a:tab pos="739775" algn="l"/>
              </a:tabLst>
            </a:pPr>
            <a:r>
              <a:rPr lang="pl-PL" sz="5000" i="1" dirty="0">
                <a:solidFill>
                  <a:srgbClr val="FF0000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PYTANIA??</a:t>
            </a:r>
          </a:p>
          <a:p>
            <a:pPr lvl="1">
              <a:spcBef>
                <a:spcPts val="700"/>
              </a:spcBef>
              <a:buClr>
                <a:srgbClr val="00549F"/>
              </a:buClr>
              <a:buSzPts val="1100"/>
              <a:tabLst>
                <a:tab pos="739140" algn="l"/>
                <a:tab pos="739775" algn="l"/>
              </a:tabLst>
            </a:pPr>
            <a:endParaRPr lang="pl-PL" sz="1200" spc="0" dirty="0">
              <a:effectLst/>
              <a:latin typeface="Arial" panose="020B0604020202020204" pitchFamily="34" charset="0"/>
              <a:ea typeface="Arial" panose="020B0604020202020204" pitchFamily="34" charset="0"/>
            </a:endParaRPr>
          </a:p>
        </p:txBody>
      </p:sp>
      <p:sp>
        <p:nvSpPr>
          <p:cNvPr id="20" name="docshape690">
            <a:extLst>
              <a:ext uri="{FF2B5EF4-FFF2-40B4-BE49-F238E27FC236}">
                <a16:creationId xmlns:a16="http://schemas.microsoft.com/office/drawing/2014/main" id="{480C4CE5-5C66-BDC2-C8CC-AF7CF94ED8D1}"/>
              </a:ext>
            </a:extLst>
          </p:cNvPr>
          <p:cNvSpPr txBox="1">
            <a:spLocks noChangeArrowheads="1"/>
          </p:cNvSpPr>
          <p:nvPr/>
        </p:nvSpPr>
        <p:spPr bwMode="auto">
          <a:xfrm flipV="1">
            <a:off x="7423150" y="8324790"/>
            <a:ext cx="182906" cy="4571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de-DE" altLang="pl-PL" sz="1100" b="0" i="0" u="none" strike="noStrike" cap="none" normalizeH="0" baseline="0">
                <a:ln>
                  <a:noFill/>
                </a:ln>
                <a:solidFill>
                  <a:srgbClr val="FFFFFF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05 </a:t>
            </a:r>
            <a:endParaRPr kumimoji="0" lang="de-DE" altLang="pl-PL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57767450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4">
            <a:extLst>
              <a:ext uri="{FF2B5EF4-FFF2-40B4-BE49-F238E27FC236}">
                <a16:creationId xmlns:a16="http://schemas.microsoft.com/office/drawing/2014/main" id="{DB67CC16-3A47-40C9-CF62-BD983B71E4A1}"/>
              </a:ext>
            </a:extLst>
          </p:cNvPr>
          <p:cNvSpPr txBox="1">
            <a:spLocks/>
          </p:cNvSpPr>
          <p:nvPr/>
        </p:nvSpPr>
        <p:spPr>
          <a:xfrm flipV="1">
            <a:off x="361950" y="8806897"/>
            <a:ext cx="9505236" cy="45719"/>
          </a:xfrm>
          <a:prstGeom prst="rect">
            <a:avLst/>
          </a:prstGeom>
        </p:spPr>
        <p:txBody>
          <a:bodyPr anchor="t"/>
          <a:lstStyle>
            <a:lvl1pPr marL="342900" indent="-3429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000" b="0" i="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de-DE" sz="2000" b="0" i="0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de-DE" sz="2000" b="0" i="0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3000" b="0" i="0" kern="1200" baseline="0">
                <a:solidFill>
                  <a:schemeClr val="tx1"/>
                </a:solidFill>
                <a:latin typeface="Helvetica Light" panose="020B0403020202020204" pitchFamily="34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3000" b="0" i="0" kern="1200" baseline="0">
                <a:solidFill>
                  <a:schemeClr val="tx1"/>
                </a:solidFill>
                <a:latin typeface="Helvetica Light" panose="020B0403020202020204" pitchFamily="34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pl-PL" dirty="0">
                <a:ea typeface="+mn-lt"/>
                <a:cs typeface="+mn-lt"/>
              </a:rPr>
              <a:t>Zzz</a:t>
            </a:r>
          </a:p>
          <a:p>
            <a:pPr marL="0" indent="0">
              <a:buFont typeface="Arial" panose="020B0604020202020204" pitchFamily="34" charset="0"/>
              <a:buNone/>
            </a:pPr>
            <a:endParaRPr lang="pl-PL" dirty="0">
              <a:ea typeface="+mn-lt"/>
              <a:cs typeface="+mn-lt"/>
            </a:endParaRPr>
          </a:p>
          <a:p>
            <a:pPr marL="0" indent="0">
              <a:buFont typeface="Arial" panose="020B0604020202020204" pitchFamily="34" charset="0"/>
              <a:buNone/>
            </a:pPr>
            <a:endParaRPr lang="en-CH" dirty="0"/>
          </a:p>
        </p:txBody>
      </p:sp>
      <p:sp>
        <p:nvSpPr>
          <p:cNvPr id="19" name="Rectangle 14">
            <a:extLst>
              <a:ext uri="{FF2B5EF4-FFF2-40B4-BE49-F238E27FC236}">
                <a16:creationId xmlns:a16="http://schemas.microsoft.com/office/drawing/2014/main" id="{27666F31-CF87-1046-C000-523078B7E76A}"/>
              </a:ext>
            </a:extLst>
          </p:cNvPr>
          <p:cNvSpPr>
            <a:spLocks noChangeArrowheads="1"/>
          </p:cNvSpPr>
          <p:nvPr/>
        </p:nvSpPr>
        <p:spPr bwMode="auto">
          <a:xfrm rot="10800000" flipV="1">
            <a:off x="171450" y="4114401"/>
            <a:ext cx="11328400" cy="113620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tabLst>
                <a:tab pos="739775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tabLst>
                <a:tab pos="739775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tabLst>
                <a:tab pos="739775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tabLst>
                <a:tab pos="739775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tabLst>
                <a:tab pos="739775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tabLst>
                <a:tab pos="739775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tabLst>
                <a:tab pos="739775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tabLst>
                <a:tab pos="739775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tabLst>
                <a:tab pos="739775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lvl="1" algn="ctr">
              <a:spcBef>
                <a:spcPts val="700"/>
              </a:spcBef>
              <a:buClr>
                <a:srgbClr val="00549F"/>
              </a:buClr>
              <a:buSzPts val="1100"/>
              <a:tabLst>
                <a:tab pos="739140" algn="l"/>
                <a:tab pos="739775" algn="l"/>
              </a:tabLst>
            </a:pPr>
            <a:r>
              <a:rPr lang="pl-PL" sz="5000" i="1" dirty="0">
                <a:solidFill>
                  <a:srgbClr val="03265C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DZIĘKUJE ZA UWAGĘ!</a:t>
            </a:r>
          </a:p>
          <a:p>
            <a:pPr lvl="1">
              <a:spcBef>
                <a:spcPts val="700"/>
              </a:spcBef>
              <a:buClr>
                <a:srgbClr val="00549F"/>
              </a:buClr>
              <a:buSzPts val="1100"/>
              <a:tabLst>
                <a:tab pos="739140" algn="l"/>
                <a:tab pos="739775" algn="l"/>
              </a:tabLst>
            </a:pPr>
            <a:endParaRPr lang="pl-PL" sz="1200" spc="0" dirty="0">
              <a:effectLst/>
              <a:latin typeface="Arial" panose="020B0604020202020204" pitchFamily="34" charset="0"/>
              <a:ea typeface="Arial" panose="020B0604020202020204" pitchFamily="34" charset="0"/>
            </a:endParaRPr>
          </a:p>
        </p:txBody>
      </p:sp>
      <p:sp>
        <p:nvSpPr>
          <p:cNvPr id="20" name="docshape690">
            <a:extLst>
              <a:ext uri="{FF2B5EF4-FFF2-40B4-BE49-F238E27FC236}">
                <a16:creationId xmlns:a16="http://schemas.microsoft.com/office/drawing/2014/main" id="{480C4CE5-5C66-BDC2-C8CC-AF7CF94ED8D1}"/>
              </a:ext>
            </a:extLst>
          </p:cNvPr>
          <p:cNvSpPr txBox="1">
            <a:spLocks noChangeArrowheads="1"/>
          </p:cNvSpPr>
          <p:nvPr/>
        </p:nvSpPr>
        <p:spPr bwMode="auto">
          <a:xfrm flipV="1">
            <a:off x="7423150" y="8324790"/>
            <a:ext cx="182906" cy="4571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de-DE" altLang="pl-PL" sz="1100" b="0" i="0" u="none" strike="noStrike" cap="none" normalizeH="0" baseline="0">
                <a:ln>
                  <a:noFill/>
                </a:ln>
                <a:solidFill>
                  <a:srgbClr val="FFFFFF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05 </a:t>
            </a:r>
            <a:endParaRPr kumimoji="0" lang="de-DE" altLang="pl-PL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46184337"/>
      </p:ext>
    </p:extLst>
  </p:cSld>
  <p:clrMapOvr>
    <a:masterClrMapping/>
  </p:clrMapOvr>
</p:sld>
</file>

<file path=ppt/theme/theme1.xml><?xml version="1.0" encoding="utf-8"?>
<a:theme xmlns:a="http://schemas.openxmlformats.org/drawingml/2006/main" name="IIHF Layouts">
  <a:themeElements>
    <a:clrScheme name="IIHF">
      <a:dk1>
        <a:srgbClr val="03265C"/>
      </a:dk1>
      <a:lt1>
        <a:srgbClr val="FFFFFF"/>
      </a:lt1>
      <a:dk2>
        <a:srgbClr val="404040"/>
      </a:dk2>
      <a:lt2>
        <a:srgbClr val="EDEDE7"/>
      </a:lt2>
      <a:accent1>
        <a:srgbClr val="CD1416"/>
      </a:accent1>
      <a:accent2>
        <a:srgbClr val="3794CF"/>
      </a:accent2>
      <a:accent3>
        <a:srgbClr val="084B95"/>
      </a:accent3>
      <a:accent4>
        <a:srgbClr val="B60A4E"/>
      </a:accent4>
      <a:accent5>
        <a:srgbClr val="EB7120"/>
      </a:accent5>
      <a:accent6>
        <a:srgbClr val="467718"/>
      </a:accent6>
      <a:hlink>
        <a:srgbClr val="0563C1"/>
      </a:hlink>
      <a:folHlink>
        <a:srgbClr val="954F72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9372</TotalTime>
  <Words>1166</Words>
  <Application>Microsoft Office PowerPoint</Application>
  <PresentationFormat>Panoramiczny</PresentationFormat>
  <Paragraphs>96</Paragraphs>
  <Slides>18</Slides>
  <Notes>0</Notes>
  <HiddenSlides>0</HiddenSlides>
  <MMClips>0</MMClips>
  <ScaleCrop>false</ScaleCrop>
  <HeadingPairs>
    <vt:vector size="6" baseType="variant">
      <vt:variant>
        <vt:lpstr>Używane czcionki</vt:lpstr>
      </vt:variant>
      <vt:variant>
        <vt:i4>5</vt:i4>
      </vt:variant>
      <vt:variant>
        <vt:lpstr>Motyw</vt:lpstr>
      </vt:variant>
      <vt:variant>
        <vt:i4>1</vt:i4>
      </vt:variant>
      <vt:variant>
        <vt:lpstr>Tytuły slajdów</vt:lpstr>
      </vt:variant>
      <vt:variant>
        <vt:i4>18</vt:i4>
      </vt:variant>
    </vt:vector>
  </HeadingPairs>
  <TitlesOfParts>
    <vt:vector size="24" baseType="lpstr">
      <vt:lpstr>Arial</vt:lpstr>
      <vt:lpstr>Calibri</vt:lpstr>
      <vt:lpstr>Helvetica</vt:lpstr>
      <vt:lpstr>Helvetica Light</vt:lpstr>
      <vt:lpstr>Segoe UI Symbol</vt:lpstr>
      <vt:lpstr>IIHF Layouts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Lorem Titel 01 dolor Headline</dc:title>
  <dc:creator>Moritz Altreuther</dc:creator>
  <cp:lastModifiedBy>Kaczmarek, Bartosz</cp:lastModifiedBy>
  <cp:revision>366</cp:revision>
  <cp:lastPrinted>2021-08-17T08:02:58Z</cp:lastPrinted>
  <dcterms:created xsi:type="dcterms:W3CDTF">2020-07-02T10:02:39Z</dcterms:created>
  <dcterms:modified xsi:type="dcterms:W3CDTF">2023-08-24T09:54:31Z</dcterms:modified>
</cp:coreProperties>
</file>